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68" r:id="rId16"/>
    <p:sldId id="272" r:id="rId17"/>
    <p:sldId id="269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00FFFF"/>
    <a:srgbClr val="FF99FF"/>
    <a:srgbClr val="FF00FF"/>
    <a:srgbClr val="FF66FF"/>
    <a:srgbClr val="FF3399"/>
    <a:srgbClr val="CC66FF"/>
    <a:srgbClr val="FFFF66"/>
    <a:srgbClr val="FF99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67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6380-239D-7B03-CE50-874A4ECE6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20ADD-2BF7-D2C3-9E66-EEE1DEAD0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7D3FF-E869-7383-7E7F-538D99140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B5FB0-C7CA-36F1-1E56-31AE3587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B6C2F-EDC3-8881-074B-4F02094C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11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6854-EB8C-147D-FBBB-05803AC1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A16D3-AA5B-277D-1D77-A280C99D6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818B9-B8CB-46C4-03EC-7AB4F5DD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ED636-B111-151A-66A7-DAEACFD4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AB6D0-5049-79A2-3450-265930F9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82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8872D-C000-D0F0-DD16-2413385BD0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34574-8E72-AFBA-28B1-14DCD1805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E989E-D456-D796-D44A-99905267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79C64-AC2C-F2D5-256F-80E3A5F4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4C8E0-DF76-EEBF-9394-C9BEA25B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14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C90A-2D46-E827-EA48-246E9AD5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B1ADD-8212-6A90-E2A3-333C8ED5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290A1-A5E0-66B6-203E-80AB7A19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0A74A-1FC3-C961-C1A8-C13048FC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056CF-F2D5-B670-4C48-2F572C4A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91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3585-7E02-4A8D-1D61-E2896B2B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E028B-72D4-77E7-600C-0F98529AF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6592-B47A-FD11-ED6C-5593CAB3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B17AB-C5EA-16CD-EE7F-C47F43024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AB79-2452-238C-0BB7-E084EBF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41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5836-4E08-9168-73AE-024FA12D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BBB7-6E08-8908-A2AC-8B6A619F8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4FC44-ADB9-E30E-2C63-DDF3F29C5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AB287-0DE3-3BE7-AEEB-8E3BCDD97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C70DB-56DA-9844-C042-0145ED028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47BE-CF60-3DFA-96C2-E6AC03A5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40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FBCE-2E43-08E8-C0C0-C860671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F2F22-58D4-50EF-59CA-F229FDD22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4B6A-1BC4-5509-3580-D328D8AB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7D948-E123-C1F1-6F04-D0716F1E7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F67CA-96E7-7713-2F77-62F696E61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2F46A-66A5-2AC4-AB37-561510BE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D30B0-7FD0-DF3E-08EC-22A48181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0D10A-7D67-1F74-0FFC-B0E1D7E8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53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B116-1F79-2204-294C-5E68C728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DA1C-BB2D-0B75-6D52-6ED52977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910701-D0D8-90C4-4FEF-011FF44E9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3634A-B16C-6A4A-A5A7-0EFEDA63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58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70857-2676-7190-DA3F-742FBEB5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CB694-FA8C-876C-5680-A52183E7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C0E28-AA2E-9A11-7A26-1800FC16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69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5F17-3A24-D91D-4FB2-D3088B049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9D7F2-DC5F-C43D-1670-6A8FB311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CC572-BFE5-2535-199B-092FD9591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62CCD-B303-1522-C5A6-F73D5D9C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98F18-65DB-2D3E-8783-C7389288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57D9E-4EE0-3F09-22FF-E3F2DB21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0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45B3-FE28-ECE1-6E9B-5A547361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325FA-D608-974D-5CE7-0D12B6F76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CF0C0-1879-5893-84E9-DE8FDCFC3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CC9DD-7E58-C678-6DA4-3DBCEA1A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51031-8161-C9A1-D128-953440F1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BC6C-B7D6-CC80-C4DD-EECC33B1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346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21097-E5EB-EC74-D138-EC527E53C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8B1E5-7E5A-61F1-85BB-4D94E70AA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7590-DFE1-2734-A570-79209C820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2A96E-3B54-41D9-B2BA-082DF588DDFA}" type="datetimeFigureOut">
              <a:rPr lang="en-IN" smtClean="0"/>
              <a:t>28-10-2023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D91F3-70AB-F12E-0F10-CAFC4EA8C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5A712-5CE4-AEC6-B845-75610576F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242A-9AA2-4726-B6BB-0998C86CE8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98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47C6EA-572A-6142-FEFD-6C7EB2B6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B171C-B136-CEF2-F81E-F3A38F4B9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34" y="858417"/>
            <a:ext cx="3896156" cy="4745524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AEFA2C51-A79A-7D3B-2C07-DA5BB7CC572D}"/>
              </a:ext>
            </a:extLst>
          </p:cNvPr>
          <p:cNvSpPr/>
          <p:nvPr/>
        </p:nvSpPr>
        <p:spPr>
          <a:xfrm>
            <a:off x="7193902" y="100029"/>
            <a:ext cx="3051110" cy="1423469"/>
          </a:xfrm>
          <a:prstGeom prst="wedgeEllipseCallout">
            <a:avLst>
              <a:gd name="adj1" fmla="val -57174"/>
              <a:gd name="adj2" fmla="val 24192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Do I really require an introduction?       I made you guys :P</a:t>
            </a:r>
            <a:endParaRPr lang="en-IN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1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34CE6F-3823-9CA9-3922-45AD4659F3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25"/>
          <a:stretch/>
        </p:blipFill>
        <p:spPr>
          <a:xfrm>
            <a:off x="8718559" y="1828334"/>
            <a:ext cx="1257300" cy="2491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64361-CEF5-0F2C-5313-0C61D0075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4" r="614"/>
          <a:stretch/>
        </p:blipFill>
        <p:spPr>
          <a:xfrm>
            <a:off x="2536250" y="1924050"/>
            <a:ext cx="1304924" cy="2491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964CE-FFED-0D40-DED2-7802177EC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r="36323"/>
          <a:stretch/>
        </p:blipFill>
        <p:spPr>
          <a:xfrm>
            <a:off x="2560442" y="1896058"/>
            <a:ext cx="1304924" cy="24917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0E653-9F37-4B88-0950-D93ED833B6F9}"/>
              </a:ext>
            </a:extLst>
          </p:cNvPr>
          <p:cNvGrpSpPr/>
          <p:nvPr/>
        </p:nvGrpSpPr>
        <p:grpSpPr>
          <a:xfrm>
            <a:off x="6902125" y="1917130"/>
            <a:ext cx="5170252" cy="2660210"/>
            <a:chOff x="6902125" y="1917130"/>
            <a:chExt cx="5170252" cy="26602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5700BE-7530-0C3F-3B97-B7F95A45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125" y="1917130"/>
              <a:ext cx="4750375" cy="266021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7A7EB23-4515-D726-923E-FB7571D40A97}"/>
                </a:ext>
              </a:extLst>
            </p:cNvPr>
            <p:cNvCxnSpPr/>
            <p:nvPr/>
          </p:nvCxnSpPr>
          <p:spPr>
            <a:xfrm>
              <a:off x="10282335" y="4320074"/>
              <a:ext cx="11569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F115AD-7E57-15D9-B47A-55245D163738}"/>
                </a:ext>
              </a:extLst>
            </p:cNvPr>
            <p:cNvSpPr txBox="1"/>
            <p:nvPr/>
          </p:nvSpPr>
          <p:spPr>
            <a:xfrm>
              <a:off x="10189028" y="3562830"/>
              <a:ext cx="1883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P Simplified Jpan" panose="020B0500000000000000" pitchFamily="34" charset="-128"/>
                  <a:ea typeface="HP Simplified Jpan" panose="020B0500000000000000" pitchFamily="34" charset="-128"/>
                </a:rPr>
                <a:t>Picture!</a:t>
              </a:r>
              <a:endParaRPr lang="en-IN" sz="36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DB11C21-A869-8D10-3415-8025FE2B09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3" r="29127"/>
          <a:stretch/>
        </p:blipFill>
        <p:spPr>
          <a:xfrm>
            <a:off x="5002183" y="1035898"/>
            <a:ext cx="1686773" cy="42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8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3DC50C-EE7A-2AE6-8254-0B9A875FA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 r="50000"/>
          <a:stretch/>
        </p:blipFill>
        <p:spPr>
          <a:xfrm>
            <a:off x="5697995" y="458562"/>
            <a:ext cx="967472" cy="22193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F90791-21FC-92EA-1234-554DABA58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3" r="29127"/>
          <a:stretch/>
        </p:blipFill>
        <p:spPr>
          <a:xfrm>
            <a:off x="5590617" y="240913"/>
            <a:ext cx="1010766" cy="2523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92D189-092E-C399-E63C-151AB1278F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 r="50000"/>
          <a:stretch/>
        </p:blipFill>
        <p:spPr>
          <a:xfrm flipH="1">
            <a:off x="5429767" y="298991"/>
            <a:ext cx="1148490" cy="23891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21936DD-EAA4-110B-5181-601AB11DB465}"/>
              </a:ext>
            </a:extLst>
          </p:cNvPr>
          <p:cNvSpPr/>
          <p:nvPr/>
        </p:nvSpPr>
        <p:spPr>
          <a:xfrm>
            <a:off x="2828406" y="430569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DD5C05-F32E-9087-77BF-7412E309D0AE}"/>
              </a:ext>
            </a:extLst>
          </p:cNvPr>
          <p:cNvSpPr/>
          <p:nvPr/>
        </p:nvSpPr>
        <p:spPr>
          <a:xfrm>
            <a:off x="9064366" y="449230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11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25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B95DBE-33A2-CCE2-F167-93B49DB6447F}"/>
              </a:ext>
            </a:extLst>
          </p:cNvPr>
          <p:cNvSpPr/>
          <p:nvPr/>
        </p:nvSpPr>
        <p:spPr>
          <a:xfrm>
            <a:off x="1316847" y="169312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1E914D-52F5-F997-92C3-41DA1DA7D8E4}"/>
              </a:ext>
            </a:extLst>
          </p:cNvPr>
          <p:cNvSpPr/>
          <p:nvPr/>
        </p:nvSpPr>
        <p:spPr>
          <a:xfrm>
            <a:off x="2025973" y="196915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8F4D13-D6AC-AA15-AF6C-62200DF04520}"/>
              </a:ext>
            </a:extLst>
          </p:cNvPr>
          <p:cNvSpPr/>
          <p:nvPr/>
        </p:nvSpPr>
        <p:spPr>
          <a:xfrm>
            <a:off x="10249353" y="215965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ADC1E-D0DE-F8B8-2303-C8392D6AE5F0}"/>
              </a:ext>
            </a:extLst>
          </p:cNvPr>
          <p:cNvSpPr/>
          <p:nvPr/>
        </p:nvSpPr>
        <p:spPr>
          <a:xfrm>
            <a:off x="10958479" y="215965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79E9B0-2654-C149-4BDB-504BAB62D1E3}"/>
              </a:ext>
            </a:extLst>
          </p:cNvPr>
          <p:cNvSpPr/>
          <p:nvPr/>
        </p:nvSpPr>
        <p:spPr>
          <a:xfrm>
            <a:off x="5489511" y="215965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A07C66-8C9A-AAF6-0537-99B2EB89D98F}"/>
              </a:ext>
            </a:extLst>
          </p:cNvPr>
          <p:cNvSpPr/>
          <p:nvPr/>
        </p:nvSpPr>
        <p:spPr>
          <a:xfrm>
            <a:off x="6198637" y="215965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57C02-C917-0E4D-562D-3A8144E67CED}"/>
              </a:ext>
            </a:extLst>
          </p:cNvPr>
          <p:cNvSpPr/>
          <p:nvPr/>
        </p:nvSpPr>
        <p:spPr>
          <a:xfrm>
            <a:off x="555421" y="3634079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E88C7-CCAD-25BB-CCF8-B5D09BBE42C4}"/>
              </a:ext>
            </a:extLst>
          </p:cNvPr>
          <p:cNvSpPr/>
          <p:nvPr/>
        </p:nvSpPr>
        <p:spPr>
          <a:xfrm>
            <a:off x="1264547" y="3680732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43B2D-B011-70C8-3601-55347322F13A}"/>
              </a:ext>
            </a:extLst>
          </p:cNvPr>
          <p:cNvSpPr/>
          <p:nvPr/>
        </p:nvSpPr>
        <p:spPr>
          <a:xfrm>
            <a:off x="2346897" y="3680732"/>
            <a:ext cx="373224" cy="2306345"/>
          </a:xfrm>
          <a:prstGeom prst="rect">
            <a:avLst/>
          </a:prstGeom>
          <a:solidFill>
            <a:srgbClr val="FF66FF"/>
          </a:solidFill>
          <a:ln w="38100">
            <a:solidFill>
              <a:srgbClr val="FF00FF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4AF5CE-32BE-644B-17A4-00590D71EA0C}"/>
              </a:ext>
            </a:extLst>
          </p:cNvPr>
          <p:cNvSpPr/>
          <p:nvPr/>
        </p:nvSpPr>
        <p:spPr>
          <a:xfrm>
            <a:off x="3056023" y="3727385"/>
            <a:ext cx="373224" cy="2306345"/>
          </a:xfrm>
          <a:prstGeom prst="rect">
            <a:avLst/>
          </a:prstGeom>
          <a:solidFill>
            <a:srgbClr val="FF66FF"/>
          </a:solidFill>
          <a:ln w="38100">
            <a:solidFill>
              <a:srgbClr val="FF00FF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CE649E-EA2A-7BBA-C731-EAC2B2246975}"/>
              </a:ext>
            </a:extLst>
          </p:cNvPr>
          <p:cNvSpPr/>
          <p:nvPr/>
        </p:nvSpPr>
        <p:spPr>
          <a:xfrm>
            <a:off x="4825565" y="3727386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E588A-AD5A-6691-7DD8-DF2AE8A63A1C}"/>
              </a:ext>
            </a:extLst>
          </p:cNvPr>
          <p:cNvSpPr/>
          <p:nvPr/>
        </p:nvSpPr>
        <p:spPr>
          <a:xfrm>
            <a:off x="6472746" y="3727386"/>
            <a:ext cx="373224" cy="2306345"/>
          </a:xfrm>
          <a:prstGeom prst="rect">
            <a:avLst/>
          </a:prstGeom>
          <a:ln w="38100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543A0-3D68-CC54-486B-D4EAD66B2FA9}"/>
              </a:ext>
            </a:extLst>
          </p:cNvPr>
          <p:cNvSpPr/>
          <p:nvPr/>
        </p:nvSpPr>
        <p:spPr>
          <a:xfrm>
            <a:off x="5470933" y="3727385"/>
            <a:ext cx="373224" cy="2306345"/>
          </a:xfrm>
          <a:prstGeom prst="rect">
            <a:avLst/>
          </a:prstGeom>
          <a:solidFill>
            <a:srgbClr val="FF66FF"/>
          </a:solidFill>
          <a:ln w="38100">
            <a:solidFill>
              <a:srgbClr val="FF00FF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28AEF-E82F-59F7-98D7-85EEE3733081}"/>
              </a:ext>
            </a:extLst>
          </p:cNvPr>
          <p:cNvSpPr/>
          <p:nvPr/>
        </p:nvSpPr>
        <p:spPr>
          <a:xfrm>
            <a:off x="7138003" y="3746694"/>
            <a:ext cx="373224" cy="2306345"/>
          </a:xfrm>
          <a:prstGeom prst="rect">
            <a:avLst/>
          </a:prstGeom>
          <a:solidFill>
            <a:srgbClr val="FF66FF"/>
          </a:solidFill>
          <a:ln w="38100">
            <a:solidFill>
              <a:srgbClr val="FF00FF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CD569F-C119-8B30-F122-8E45E07CEE79}"/>
              </a:ext>
            </a:extLst>
          </p:cNvPr>
          <p:cNvGrpSpPr/>
          <p:nvPr/>
        </p:nvGrpSpPr>
        <p:grpSpPr>
          <a:xfrm>
            <a:off x="9102260" y="3681087"/>
            <a:ext cx="396386" cy="2306345"/>
            <a:chOff x="8920066" y="3680733"/>
            <a:chExt cx="396386" cy="230634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FD218A-1416-D228-CC22-01FD20E31190}"/>
                </a:ext>
              </a:extLst>
            </p:cNvPr>
            <p:cNvSpPr/>
            <p:nvPr/>
          </p:nvSpPr>
          <p:spPr>
            <a:xfrm>
              <a:off x="8920066" y="3680733"/>
              <a:ext cx="373224" cy="2306345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B1F834-8964-AB38-0076-F860F33B5461}"/>
                </a:ext>
              </a:extLst>
            </p:cNvPr>
            <p:cNvSpPr/>
            <p:nvPr/>
          </p:nvSpPr>
          <p:spPr>
            <a:xfrm>
              <a:off x="8943228" y="3820692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C3E719-CA93-81BD-F912-9FA7DD5B1110}"/>
                </a:ext>
              </a:extLst>
            </p:cNvPr>
            <p:cNvSpPr/>
            <p:nvPr/>
          </p:nvSpPr>
          <p:spPr>
            <a:xfrm>
              <a:off x="8931647" y="4374308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5E50B9-A02C-4E90-47D1-4A5FC936D98C}"/>
                </a:ext>
              </a:extLst>
            </p:cNvPr>
            <p:cNvSpPr/>
            <p:nvPr/>
          </p:nvSpPr>
          <p:spPr>
            <a:xfrm>
              <a:off x="8920066" y="4973864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FE0ED0-F4EA-2EDC-B635-EF8BB56407FB}"/>
                </a:ext>
              </a:extLst>
            </p:cNvPr>
            <p:cNvSpPr/>
            <p:nvPr/>
          </p:nvSpPr>
          <p:spPr>
            <a:xfrm>
              <a:off x="8943228" y="5573420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0FF8B6-1240-FB32-CEA3-2A753AD46829}"/>
              </a:ext>
            </a:extLst>
          </p:cNvPr>
          <p:cNvGrpSpPr/>
          <p:nvPr/>
        </p:nvGrpSpPr>
        <p:grpSpPr>
          <a:xfrm>
            <a:off x="9921879" y="3727385"/>
            <a:ext cx="396386" cy="2306345"/>
            <a:chOff x="8920066" y="3680733"/>
            <a:chExt cx="396386" cy="230634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E0CFB3-AEAF-AB77-6B0E-84C6263479AA}"/>
                </a:ext>
              </a:extLst>
            </p:cNvPr>
            <p:cNvSpPr/>
            <p:nvPr/>
          </p:nvSpPr>
          <p:spPr>
            <a:xfrm>
              <a:off x="8920066" y="3680733"/>
              <a:ext cx="373224" cy="2306345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B6FBA9F-2F1A-A98F-9B9D-A3426CD1694A}"/>
                </a:ext>
              </a:extLst>
            </p:cNvPr>
            <p:cNvSpPr/>
            <p:nvPr/>
          </p:nvSpPr>
          <p:spPr>
            <a:xfrm>
              <a:off x="8943228" y="3820692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96D7AC-FCF6-F86D-8CAC-7F50CDAA91AB}"/>
                </a:ext>
              </a:extLst>
            </p:cNvPr>
            <p:cNvSpPr/>
            <p:nvPr/>
          </p:nvSpPr>
          <p:spPr>
            <a:xfrm>
              <a:off x="8931647" y="4374308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F6DA15-AFCA-BE14-1166-368EF2A9F85B}"/>
                </a:ext>
              </a:extLst>
            </p:cNvPr>
            <p:cNvSpPr/>
            <p:nvPr/>
          </p:nvSpPr>
          <p:spPr>
            <a:xfrm>
              <a:off x="8920066" y="4973864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83471A-8228-AD78-4DF7-D400F7A7CC28}"/>
                </a:ext>
              </a:extLst>
            </p:cNvPr>
            <p:cNvSpPr/>
            <p:nvPr/>
          </p:nvSpPr>
          <p:spPr>
            <a:xfrm>
              <a:off x="8943228" y="5573420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A27897-4A71-9A21-0A32-FBA01FE1AA1B}"/>
              </a:ext>
            </a:extLst>
          </p:cNvPr>
          <p:cNvGrpSpPr/>
          <p:nvPr/>
        </p:nvGrpSpPr>
        <p:grpSpPr>
          <a:xfrm>
            <a:off x="10895859" y="3727385"/>
            <a:ext cx="396386" cy="2306345"/>
            <a:chOff x="8920066" y="3680733"/>
            <a:chExt cx="396386" cy="230634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B3F5E19-D3F5-D308-9427-21DEB4B8EBDC}"/>
                </a:ext>
              </a:extLst>
            </p:cNvPr>
            <p:cNvSpPr/>
            <p:nvPr/>
          </p:nvSpPr>
          <p:spPr>
            <a:xfrm>
              <a:off x="8920066" y="3680733"/>
              <a:ext cx="373224" cy="2306345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E3915D-30DE-7E77-ECDD-FC24EBA91279}"/>
                </a:ext>
              </a:extLst>
            </p:cNvPr>
            <p:cNvSpPr/>
            <p:nvPr/>
          </p:nvSpPr>
          <p:spPr>
            <a:xfrm>
              <a:off x="8943228" y="3820692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9D9EDA-6A94-CE9C-616B-FA568F84B1E0}"/>
                </a:ext>
              </a:extLst>
            </p:cNvPr>
            <p:cNvSpPr/>
            <p:nvPr/>
          </p:nvSpPr>
          <p:spPr>
            <a:xfrm>
              <a:off x="8931647" y="4374308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093C85-E92B-FC0A-BD2B-0A0D9E193B6F}"/>
                </a:ext>
              </a:extLst>
            </p:cNvPr>
            <p:cNvSpPr/>
            <p:nvPr/>
          </p:nvSpPr>
          <p:spPr>
            <a:xfrm>
              <a:off x="8920066" y="4973864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FD2E5E-3AED-B9CE-B904-720BFD4F0F50}"/>
                </a:ext>
              </a:extLst>
            </p:cNvPr>
            <p:cNvSpPr/>
            <p:nvPr/>
          </p:nvSpPr>
          <p:spPr>
            <a:xfrm>
              <a:off x="8943228" y="5573420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AA5B9D-874D-026E-83E8-E170A19281DB}"/>
              </a:ext>
            </a:extLst>
          </p:cNvPr>
          <p:cNvGrpSpPr/>
          <p:nvPr/>
        </p:nvGrpSpPr>
        <p:grpSpPr>
          <a:xfrm>
            <a:off x="11561117" y="3680731"/>
            <a:ext cx="396386" cy="2306345"/>
            <a:chOff x="8920066" y="3680733"/>
            <a:chExt cx="396386" cy="230634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51D3F1-F03F-9DC8-F042-AB059A06D7B4}"/>
                </a:ext>
              </a:extLst>
            </p:cNvPr>
            <p:cNvSpPr/>
            <p:nvPr/>
          </p:nvSpPr>
          <p:spPr>
            <a:xfrm>
              <a:off x="8920066" y="3680733"/>
              <a:ext cx="373224" cy="2306345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134E46-0797-ADC0-6C80-3F2316596B0B}"/>
                </a:ext>
              </a:extLst>
            </p:cNvPr>
            <p:cNvSpPr/>
            <p:nvPr/>
          </p:nvSpPr>
          <p:spPr>
            <a:xfrm>
              <a:off x="8943228" y="3820692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24C464-2396-E88D-C7FB-6A6B47ED3459}"/>
                </a:ext>
              </a:extLst>
            </p:cNvPr>
            <p:cNvSpPr/>
            <p:nvPr/>
          </p:nvSpPr>
          <p:spPr>
            <a:xfrm>
              <a:off x="8931647" y="4374308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77B041-3B11-B10D-EE38-60D994283944}"/>
                </a:ext>
              </a:extLst>
            </p:cNvPr>
            <p:cNvSpPr/>
            <p:nvPr/>
          </p:nvSpPr>
          <p:spPr>
            <a:xfrm>
              <a:off x="8920066" y="4973864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4C7154-7BD1-A7EE-067B-A5A15F3C765F}"/>
                </a:ext>
              </a:extLst>
            </p:cNvPr>
            <p:cNvSpPr/>
            <p:nvPr/>
          </p:nvSpPr>
          <p:spPr>
            <a:xfrm>
              <a:off x="8943228" y="5573420"/>
              <a:ext cx="373224" cy="321452"/>
            </a:xfrm>
            <a:prstGeom prst="rect">
              <a:avLst/>
            </a:prstGeom>
            <a:solidFill>
              <a:srgbClr val="FF66FF"/>
            </a:solidFill>
            <a:ln w="38100">
              <a:solidFill>
                <a:srgbClr val="FF00FF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E3D4840-6837-5606-B5D7-C039B6C75F04}"/>
              </a:ext>
            </a:extLst>
          </p:cNvPr>
          <p:cNvSpPr txBox="1"/>
          <p:nvPr/>
        </p:nvSpPr>
        <p:spPr>
          <a:xfrm>
            <a:off x="506743" y="6033730"/>
            <a:ext cx="3297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Conservative</a:t>
            </a:r>
            <a:endParaRPr lang="en-IN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ED99D5-C111-F074-3E25-220A31000EBF}"/>
              </a:ext>
            </a:extLst>
          </p:cNvPr>
          <p:cNvSpPr txBox="1"/>
          <p:nvPr/>
        </p:nvSpPr>
        <p:spPr>
          <a:xfrm>
            <a:off x="4227955" y="6030554"/>
            <a:ext cx="4557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Semi-Conservative</a:t>
            </a:r>
            <a:endParaRPr lang="en-IN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B4A64B-386B-0AFD-1647-0844BD38C895}"/>
              </a:ext>
            </a:extLst>
          </p:cNvPr>
          <p:cNvSpPr txBox="1"/>
          <p:nvPr/>
        </p:nvSpPr>
        <p:spPr>
          <a:xfrm>
            <a:off x="9468814" y="6011994"/>
            <a:ext cx="4557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Dispersive</a:t>
            </a:r>
            <a:endParaRPr lang="en-IN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50" name="Scroll: Horizontal 49">
            <a:extLst>
              <a:ext uri="{FF2B5EF4-FFF2-40B4-BE49-F238E27FC236}">
                <a16:creationId xmlns:a16="http://schemas.microsoft.com/office/drawing/2014/main" id="{E52BFBC8-F2A3-AD2B-9392-862D33B76133}"/>
              </a:ext>
            </a:extLst>
          </p:cNvPr>
          <p:cNvSpPr/>
          <p:nvPr/>
        </p:nvSpPr>
        <p:spPr>
          <a:xfrm>
            <a:off x="4438650" y="2647950"/>
            <a:ext cx="3381375" cy="781050"/>
          </a:xfrm>
          <a:prstGeom prst="horizontalScroll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Meselson &amp; Stahl</a:t>
            </a:r>
            <a:endParaRPr lang="en-IN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7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22" grpId="0" animBg="1"/>
      <p:bldP spid="23" grpId="0" animBg="1"/>
      <p:bldP spid="47" grpId="0"/>
      <p:bldP spid="48" grpId="0"/>
      <p:bldP spid="49" grpId="0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48A03EF-C5B3-57F6-B180-BB19921FD572}"/>
              </a:ext>
            </a:extLst>
          </p:cNvPr>
          <p:cNvGrpSpPr/>
          <p:nvPr/>
        </p:nvGrpSpPr>
        <p:grpSpPr>
          <a:xfrm>
            <a:off x="-76200" y="1876425"/>
            <a:ext cx="12344400" cy="870857"/>
            <a:chOff x="-588412" y="1943294"/>
            <a:chExt cx="12614984" cy="727788"/>
          </a:xfrm>
        </p:grpSpPr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C46215FA-C790-4986-1411-65637CB1B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2009" y="1943294"/>
              <a:ext cx="1576873" cy="727788"/>
            </a:xfrm>
            <a:prstGeom prst="curvedConnector3">
              <a:avLst>
                <a:gd name="adj1" fmla="val 48225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A6A0D2-C063-D3DB-BC04-97E7DE2DC5DC}"/>
                </a:ext>
              </a:extLst>
            </p:cNvPr>
            <p:cNvGrpSpPr/>
            <p:nvPr/>
          </p:nvGrpSpPr>
          <p:grpSpPr>
            <a:xfrm>
              <a:off x="-588412" y="1943294"/>
              <a:ext cx="12614984" cy="727788"/>
              <a:chOff x="-645562" y="1943294"/>
              <a:chExt cx="12614984" cy="727788"/>
            </a:xfrm>
          </p:grpSpPr>
          <p:cxnSp>
            <p:nvCxnSpPr>
              <p:cNvPr id="6" name="Connector: Curved 5">
                <a:extLst>
                  <a:ext uri="{FF2B5EF4-FFF2-40B4-BE49-F238E27FC236}">
                    <a16:creationId xmlns:a16="http://schemas.microsoft.com/office/drawing/2014/main" id="{0EC66EAA-6D88-3D08-5EA9-6F38DB918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78887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or: Curved 9">
                <a:extLst>
                  <a:ext uri="{FF2B5EF4-FFF2-40B4-BE49-F238E27FC236}">
                    <a16:creationId xmlns:a16="http://schemas.microsoft.com/office/drawing/2014/main" id="{7DDE4415-8BAE-15E7-BFEC-5A468E11F2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645562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F465B945-F163-BFEB-DFA7-707187ACB3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986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E2E6499D-C12F-EC71-5F98-5FB442C0DE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311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2BCC4C4F-174B-8BEE-4529-2F6DDDB12E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8184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45FFF73B-1FB7-2894-95BC-EACAC6257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1732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8BB20EB9-401C-F7E9-6E46-46894C7DEC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057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E7176A08-53C9-3190-5118-95ED655455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1930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Curved 18">
                <a:extLst>
                  <a:ext uri="{FF2B5EF4-FFF2-40B4-BE49-F238E27FC236}">
                    <a16:creationId xmlns:a16="http://schemas.microsoft.com/office/drawing/2014/main" id="{A286CB3D-E04A-ABC8-A06F-FD2DFCF4BC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95255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5743618A-64B3-A747-CE8F-3FB42797F3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8803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Curved 20">
                <a:extLst>
                  <a:ext uri="{FF2B5EF4-FFF2-40B4-BE49-F238E27FC236}">
                    <a16:creationId xmlns:a16="http://schemas.microsoft.com/office/drawing/2014/main" id="{D7C7DCF2-115B-9B81-D6B3-3DED09C72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2128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CBD5C5-48FE-D057-8223-68A23D1E8D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5676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05C0139F-2A2A-6596-1E09-B7CD22D1BE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49001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Curved 23">
                <a:extLst>
                  <a:ext uri="{FF2B5EF4-FFF2-40B4-BE49-F238E27FC236}">
                    <a16:creationId xmlns:a16="http://schemas.microsoft.com/office/drawing/2014/main" id="{0C1E3A38-05FC-6008-77B3-59B208EC1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92549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:a16="http://schemas.microsoft.com/office/drawing/2014/main" id="{E8610C89-FC15-2491-F2C7-01B5D98F1D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5874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A8EEAD8-BEDC-1FB7-5DAD-E2D8F3D78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842" flipH="1">
            <a:off x="758794" y="733911"/>
            <a:ext cx="1309494" cy="13094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C695ED-6CBE-C449-D240-BBE2CA43B097}"/>
              </a:ext>
            </a:extLst>
          </p:cNvPr>
          <p:cNvSpPr txBox="1"/>
          <p:nvPr/>
        </p:nvSpPr>
        <p:spPr>
          <a:xfrm>
            <a:off x="1749521" y="552986"/>
            <a:ext cx="27164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Origin Of     Replication</a:t>
            </a:r>
            <a:endParaRPr lang="en-IN" sz="4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059CFC9-B6A1-C1E1-52AD-827D66B7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50" y="3203597"/>
            <a:ext cx="4064926" cy="304869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5CDD55-FB41-DB85-95C1-9D7F79D9C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3" r="78734" b="37503"/>
          <a:stretch/>
        </p:blipFill>
        <p:spPr>
          <a:xfrm>
            <a:off x="1233779" y="2042232"/>
            <a:ext cx="697006" cy="45000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29CC0CE-2DA3-A889-6D6E-814C6404E3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9" r="28810"/>
          <a:stretch/>
        </p:blipFill>
        <p:spPr>
          <a:xfrm rot="5400000" flipV="1">
            <a:off x="2619130" y="1413742"/>
            <a:ext cx="518431" cy="174091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B321DD3-E53C-EC26-89E2-1CE86B41A109}"/>
              </a:ext>
            </a:extLst>
          </p:cNvPr>
          <p:cNvSpPr txBox="1"/>
          <p:nvPr/>
        </p:nvSpPr>
        <p:spPr>
          <a:xfrm>
            <a:off x="-10955" y="2747282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DB3EF6-5B97-1FB3-39FA-1B9915B72CCC}"/>
              </a:ext>
            </a:extLst>
          </p:cNvPr>
          <p:cNvSpPr txBox="1"/>
          <p:nvPr/>
        </p:nvSpPr>
        <p:spPr>
          <a:xfrm>
            <a:off x="11614960" y="1162410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AACB838-E8FB-BCE3-C7CB-10FED2C29489}"/>
              </a:ext>
            </a:extLst>
          </p:cNvPr>
          <p:cNvSpPr txBox="1"/>
          <p:nvPr/>
        </p:nvSpPr>
        <p:spPr>
          <a:xfrm>
            <a:off x="11654490" y="2645866"/>
            <a:ext cx="830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8E029F4-6C79-3CC9-C091-B88EB1559A4B}"/>
              </a:ext>
            </a:extLst>
          </p:cNvPr>
          <p:cNvSpPr txBox="1"/>
          <p:nvPr/>
        </p:nvSpPr>
        <p:spPr>
          <a:xfrm>
            <a:off x="-55485" y="1194707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79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438CB45-8C8E-4FA3-DC32-C18E1E899888}"/>
              </a:ext>
            </a:extLst>
          </p:cNvPr>
          <p:cNvGrpSpPr/>
          <p:nvPr/>
        </p:nvGrpSpPr>
        <p:grpSpPr>
          <a:xfrm>
            <a:off x="-1117" y="3325778"/>
            <a:ext cx="3073416" cy="870859"/>
            <a:chOff x="-1117" y="3325778"/>
            <a:chExt cx="3073416" cy="870859"/>
          </a:xfrm>
        </p:grpSpPr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65801105-2405-3652-3DC8-2D9453B233C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0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10D94BCE-43A9-0B8D-6C4E-421BF7DF3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1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21">
              <a:extLst>
                <a:ext uri="{FF2B5EF4-FFF2-40B4-BE49-F238E27FC236}">
                  <a16:creationId xmlns:a16="http://schemas.microsoft.com/office/drawing/2014/main" id="{215AF200-F471-F524-9350-74D93CA53EE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09117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818BD889-1F8F-E456-B8BF-90F46B52DC9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62066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E3627884-10A0-463C-550A-786A0DF7D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49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CEC6872F-5B41-81EA-D8B5-3626E8004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832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F2F681-F943-E3ED-0EE1-43CA94C5E25F}"/>
              </a:ext>
            </a:extLst>
          </p:cNvPr>
          <p:cNvGrpSpPr/>
          <p:nvPr/>
        </p:nvGrpSpPr>
        <p:grpSpPr>
          <a:xfrm>
            <a:off x="9161301" y="3325778"/>
            <a:ext cx="3073416" cy="870859"/>
            <a:chOff x="9161301" y="3325778"/>
            <a:chExt cx="3073416" cy="870859"/>
          </a:xfrm>
        </p:grpSpPr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34279A25-4080-7CAC-B716-11EC652C741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36884366-4EEE-AF0A-2A3B-0D60C10AB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DCC79A2C-73B2-3B25-2521-A1CEC76AA2B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8280D2BE-1361-50E5-4320-3099942783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F8D0060E-B8AD-390B-B3C3-DDD61C639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E7980DDF-C66E-6FAE-9C1A-12DEEA764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A9ADB10-6773-5BA8-B940-C5DA035B23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4710" y="3325778"/>
            <a:ext cx="3159299" cy="183405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31407EE7-513A-B0D5-C95D-2DAA9E5D4C2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970834" y="3325778"/>
            <a:ext cx="3073875" cy="183405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4EFBF37B-6A86-6FC0-423D-570C0C4630A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087424" y="2362584"/>
            <a:ext cx="3159299" cy="183405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ED8E5666-2E70-B2DB-BC87-EB4D7D21E8B2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71182" y="2362584"/>
            <a:ext cx="3159299" cy="183405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4C0427DA-EB68-646C-B6AD-AC91C1237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6625" flipH="1" flipV="1">
            <a:off x="3974240" y="3125155"/>
            <a:ext cx="669170" cy="6691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724F57F-9355-AE09-ABD2-786295E3D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3" r="78734" b="37503"/>
          <a:stretch/>
        </p:blipFill>
        <p:spPr>
          <a:xfrm>
            <a:off x="7644158" y="3582857"/>
            <a:ext cx="462616" cy="298679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081C60B-E74A-B8A1-9470-AA7D96A127BA}"/>
              </a:ext>
            </a:extLst>
          </p:cNvPr>
          <p:cNvSpPr/>
          <p:nvPr/>
        </p:nvSpPr>
        <p:spPr>
          <a:xfrm>
            <a:off x="4928843" y="2528879"/>
            <a:ext cx="317241" cy="31530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959D06B-4282-10C2-76B7-2C54B47F67FB}"/>
              </a:ext>
            </a:extLst>
          </p:cNvPr>
          <p:cNvSpPr/>
          <p:nvPr/>
        </p:nvSpPr>
        <p:spPr>
          <a:xfrm>
            <a:off x="5702701" y="2230582"/>
            <a:ext cx="317241" cy="31530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A67B59-8C92-7EB8-A45B-495FC0F4695C}"/>
              </a:ext>
            </a:extLst>
          </p:cNvPr>
          <p:cNvSpPr/>
          <p:nvPr/>
        </p:nvSpPr>
        <p:spPr>
          <a:xfrm>
            <a:off x="6773630" y="2350911"/>
            <a:ext cx="317241" cy="31530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F7D910C-B8F3-64E8-C77F-E824B2B8C5D5}"/>
              </a:ext>
            </a:extLst>
          </p:cNvPr>
          <p:cNvSpPr/>
          <p:nvPr/>
        </p:nvSpPr>
        <p:spPr>
          <a:xfrm>
            <a:off x="4718794" y="4639256"/>
            <a:ext cx="317241" cy="31530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0303C01-61C1-6537-51D5-E0158FCEB6E3}"/>
              </a:ext>
            </a:extLst>
          </p:cNvPr>
          <p:cNvSpPr/>
          <p:nvPr/>
        </p:nvSpPr>
        <p:spPr>
          <a:xfrm>
            <a:off x="5907446" y="5019185"/>
            <a:ext cx="317241" cy="31530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9559699-5A35-D2E3-1600-3528BC286D34}"/>
              </a:ext>
            </a:extLst>
          </p:cNvPr>
          <p:cNvSpPr/>
          <p:nvPr/>
        </p:nvSpPr>
        <p:spPr>
          <a:xfrm>
            <a:off x="7090871" y="4639256"/>
            <a:ext cx="326966" cy="31530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E24A6E-6CEB-D9FE-6CAD-0B7349F7E719}"/>
              </a:ext>
            </a:extLst>
          </p:cNvPr>
          <p:cNvSpPr txBox="1"/>
          <p:nvPr/>
        </p:nvSpPr>
        <p:spPr>
          <a:xfrm>
            <a:off x="-48571" y="4151065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4B8153-CDA3-84EC-730B-F75679AD7962}"/>
              </a:ext>
            </a:extLst>
          </p:cNvPr>
          <p:cNvSpPr txBox="1"/>
          <p:nvPr/>
        </p:nvSpPr>
        <p:spPr>
          <a:xfrm>
            <a:off x="11756592" y="2511727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F55C6D-FF5A-75DD-F92B-193188B5552C}"/>
              </a:ext>
            </a:extLst>
          </p:cNvPr>
          <p:cNvSpPr txBox="1"/>
          <p:nvPr/>
        </p:nvSpPr>
        <p:spPr>
          <a:xfrm>
            <a:off x="11671574" y="4169237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905F9C-1C16-70E6-2F68-A7D80184E110}"/>
              </a:ext>
            </a:extLst>
          </p:cNvPr>
          <p:cNvSpPr txBox="1"/>
          <p:nvPr/>
        </p:nvSpPr>
        <p:spPr>
          <a:xfrm>
            <a:off x="-65333" y="2601909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9DB91FA3-FCF5-A26A-C8E8-89482789DBC8}"/>
              </a:ext>
            </a:extLst>
          </p:cNvPr>
          <p:cNvCxnSpPr/>
          <p:nvPr/>
        </p:nvCxnSpPr>
        <p:spPr>
          <a:xfrm rot="16200000" flipH="1">
            <a:off x="5581667" y="1837777"/>
            <a:ext cx="354563" cy="20474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5A525A89-1DB5-E298-1368-4F8FB6A0E4E7}"/>
              </a:ext>
            </a:extLst>
          </p:cNvPr>
          <p:cNvCxnSpPr/>
          <p:nvPr/>
        </p:nvCxnSpPr>
        <p:spPr>
          <a:xfrm rot="16200000" flipH="1">
            <a:off x="6754968" y="1906243"/>
            <a:ext cx="354563" cy="204745"/>
          </a:xfrm>
          <a:prstGeom prst="curvedConnector3">
            <a:avLst>
              <a:gd name="adj1" fmla="val 447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AC896D18-010F-CB83-545C-7E085A295F81}"/>
              </a:ext>
            </a:extLst>
          </p:cNvPr>
          <p:cNvCxnSpPr/>
          <p:nvPr/>
        </p:nvCxnSpPr>
        <p:spPr>
          <a:xfrm rot="16200000" flipH="1">
            <a:off x="4695723" y="2107686"/>
            <a:ext cx="354563" cy="204745"/>
          </a:xfrm>
          <a:prstGeom prst="curvedConnector3">
            <a:avLst>
              <a:gd name="adj1" fmla="val 447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72D32C45-FD94-4BAD-6C39-AF1E27B515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92124" y="5560818"/>
            <a:ext cx="354563" cy="204745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C47022D3-8CDC-018B-0D5B-02CDB4F0A1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01265" y="5150856"/>
            <a:ext cx="354563" cy="204745"/>
          </a:xfrm>
          <a:prstGeom prst="curvedConnector3">
            <a:avLst>
              <a:gd name="adj1" fmla="val 447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6E893CD7-47F9-1CBD-DF39-E1F55D5193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93350" y="5251745"/>
            <a:ext cx="354563" cy="204745"/>
          </a:xfrm>
          <a:prstGeom prst="curvedConnector3">
            <a:avLst>
              <a:gd name="adj1" fmla="val 447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F4FA987-97CE-3283-3B90-B6683B5F2C8C}"/>
              </a:ext>
            </a:extLst>
          </p:cNvPr>
          <p:cNvSpPr txBox="1"/>
          <p:nvPr/>
        </p:nvSpPr>
        <p:spPr>
          <a:xfrm>
            <a:off x="4830867" y="1111109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SSB Proteins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426ED6-395E-D59B-58C1-5146FE4CF247}"/>
              </a:ext>
            </a:extLst>
          </p:cNvPr>
          <p:cNvSpPr txBox="1"/>
          <p:nvPr/>
        </p:nvSpPr>
        <p:spPr>
          <a:xfrm>
            <a:off x="4873004" y="5786601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SSB Proteins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79960C1-AE19-7212-67C2-19B6D1B0F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69" y="2844181"/>
            <a:ext cx="996891" cy="161675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65BE912-4396-002D-3B7E-892D1AB13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18399" y="2885602"/>
            <a:ext cx="996891" cy="161675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B88179F2-24FC-30CA-293A-8459EC2C292F}"/>
              </a:ext>
            </a:extLst>
          </p:cNvPr>
          <p:cNvSpPr txBox="1"/>
          <p:nvPr/>
        </p:nvSpPr>
        <p:spPr>
          <a:xfrm>
            <a:off x="4840485" y="3115595"/>
            <a:ext cx="263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Replication    Bubble</a:t>
            </a:r>
            <a:endParaRPr lang="en-IN" sz="36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59C98-76E1-D548-EF3D-4F4DCFF0FEE3}"/>
              </a:ext>
            </a:extLst>
          </p:cNvPr>
          <p:cNvSpPr txBox="1"/>
          <p:nvPr/>
        </p:nvSpPr>
        <p:spPr>
          <a:xfrm>
            <a:off x="2361691" y="4535784"/>
            <a:ext cx="228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DNA Gyrase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BA7A1-8D8D-1090-B0C6-F843884E62F5}"/>
              </a:ext>
            </a:extLst>
          </p:cNvPr>
          <p:cNvSpPr txBox="1"/>
          <p:nvPr/>
        </p:nvSpPr>
        <p:spPr>
          <a:xfrm>
            <a:off x="8174637" y="4397286"/>
            <a:ext cx="1996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DNA Gyrase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54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81" grpId="0"/>
      <p:bldP spid="82" grpId="0"/>
      <p:bldP spid="91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728C027-B2F6-A809-DF41-299EA46606FA}"/>
              </a:ext>
            </a:extLst>
          </p:cNvPr>
          <p:cNvCxnSpPr>
            <a:cxnSpLocks/>
          </p:cNvCxnSpPr>
          <p:nvPr/>
        </p:nvCxnSpPr>
        <p:spPr>
          <a:xfrm rot="10800000">
            <a:off x="1" y="2696548"/>
            <a:ext cx="4382619" cy="1437691"/>
          </a:xfrm>
          <a:prstGeom prst="curvedConnector3">
            <a:avLst>
              <a:gd name="adj1" fmla="val 12955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B4FA85B-C1DC-D58E-BD75-69EA3BF380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99" y="3268627"/>
            <a:ext cx="4404537" cy="1154273"/>
          </a:xfrm>
          <a:prstGeom prst="curvedConnector3">
            <a:avLst>
              <a:gd name="adj1" fmla="val 15046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6DB338CF-6667-41FD-6A0E-D1ACDCE2C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3" r="78734" b="37503"/>
          <a:stretch/>
        </p:blipFill>
        <p:spPr>
          <a:xfrm>
            <a:off x="3610624" y="3488937"/>
            <a:ext cx="462616" cy="2986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838FE5-18BD-214B-9604-2D9461EBC99D}"/>
              </a:ext>
            </a:extLst>
          </p:cNvPr>
          <p:cNvGrpSpPr/>
          <p:nvPr/>
        </p:nvGrpSpPr>
        <p:grpSpPr>
          <a:xfrm>
            <a:off x="4360701" y="3268628"/>
            <a:ext cx="3073416" cy="870859"/>
            <a:chOff x="9161301" y="3325778"/>
            <a:chExt cx="3073416" cy="870859"/>
          </a:xfrm>
        </p:grpSpPr>
        <p:cxnSp>
          <p:nvCxnSpPr>
            <p:cNvPr id="4" name="Connector: Curved 3">
              <a:extLst>
                <a:ext uri="{FF2B5EF4-FFF2-40B4-BE49-F238E27FC236}">
                  <a16:creationId xmlns:a16="http://schemas.microsoft.com/office/drawing/2014/main" id="{2DDE02BF-8FA0-4E91-6426-7E2FBFBE844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049A7087-86E6-AAAA-8DC5-F8E2DD9D4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32FBE8C8-5031-D686-5D3F-47CAF82257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3F5883E5-95AE-7E43-26EF-3E92DB4F71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C28DA3A4-5112-A394-9551-4568069B9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816D808-D7BD-318B-0A5B-DFA18D7EB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C44708-225A-DEE2-D668-E71817E0E08B}"/>
              </a:ext>
            </a:extLst>
          </p:cNvPr>
          <p:cNvSpPr txBox="1"/>
          <p:nvPr/>
        </p:nvSpPr>
        <p:spPr>
          <a:xfrm>
            <a:off x="-45114" y="4335521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E1313-68E2-1EF6-B5E1-59199F8DE8CB}"/>
              </a:ext>
            </a:extLst>
          </p:cNvPr>
          <p:cNvSpPr txBox="1"/>
          <p:nvPr/>
        </p:nvSpPr>
        <p:spPr>
          <a:xfrm>
            <a:off x="11604115" y="2546113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E7C22-5003-DCC3-5592-D6378E53D32A}"/>
              </a:ext>
            </a:extLst>
          </p:cNvPr>
          <p:cNvSpPr txBox="1"/>
          <p:nvPr/>
        </p:nvSpPr>
        <p:spPr>
          <a:xfrm>
            <a:off x="11679592" y="4146167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4B00-7489-3F73-58F8-C778D4C2B5A0}"/>
              </a:ext>
            </a:extLst>
          </p:cNvPr>
          <p:cNvSpPr txBox="1"/>
          <p:nvPr/>
        </p:nvSpPr>
        <p:spPr>
          <a:xfrm>
            <a:off x="-45114" y="1765012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44E0D5-1D91-A559-BD53-C85A29F3D3B8}"/>
              </a:ext>
            </a:extLst>
          </p:cNvPr>
          <p:cNvGrpSpPr/>
          <p:nvPr/>
        </p:nvGrpSpPr>
        <p:grpSpPr>
          <a:xfrm>
            <a:off x="7391400" y="3268627"/>
            <a:ext cx="3073416" cy="870859"/>
            <a:chOff x="9161301" y="3325778"/>
            <a:chExt cx="3073416" cy="870859"/>
          </a:xfrm>
        </p:grpSpPr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06EE3C21-4886-0ACD-951A-D80E83B313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365665F4-1F4C-2F20-EE3D-05D04BB5A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17F00ED6-82EB-D07F-8F26-96A5DF081D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3DF2FF83-C98B-AACF-C0FC-285048FEB1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DCD510CC-D231-E014-79B8-328A8CBFA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0A67C34B-15CE-014E-EF2C-666E667F3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BEB5DC-D4AB-AE16-748D-58AB0CED03D0}"/>
              </a:ext>
            </a:extLst>
          </p:cNvPr>
          <p:cNvGrpSpPr/>
          <p:nvPr/>
        </p:nvGrpSpPr>
        <p:grpSpPr>
          <a:xfrm>
            <a:off x="9455502" y="3263381"/>
            <a:ext cx="3073416" cy="870859"/>
            <a:chOff x="9161301" y="3325778"/>
            <a:chExt cx="3073416" cy="870859"/>
          </a:xfrm>
        </p:grpSpPr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18D4735-582E-E1E0-39A3-C0EB97BFDC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A1B17514-6566-EE74-CCB8-782664056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DD0F472E-C582-0326-036F-597EAFB1ADB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E67C9E66-C830-9196-47FE-98C36574A0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2EED32AC-2A22-24B0-2730-AA30DAD45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D68627D8-DFCE-4746-5283-17642D82E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C7191-A1E4-18C8-7C91-B1F40F29926B}"/>
              </a:ext>
            </a:extLst>
          </p:cNvPr>
          <p:cNvSpPr/>
          <p:nvPr/>
        </p:nvSpPr>
        <p:spPr>
          <a:xfrm rot="20671978">
            <a:off x="2807059" y="3692216"/>
            <a:ext cx="938956" cy="334811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810C95-2640-C6F3-6D59-81655F76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337" b="75403" l="55101" r="747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31454" r="22740" b="19714"/>
          <a:stretch/>
        </p:blipFill>
        <p:spPr>
          <a:xfrm rot="20722555">
            <a:off x="3225816" y="3307586"/>
            <a:ext cx="710026" cy="79293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BB7244F-9D29-DA6A-6045-D125EDC0E57B}"/>
              </a:ext>
            </a:extLst>
          </p:cNvPr>
          <p:cNvSpPr/>
          <p:nvPr/>
        </p:nvSpPr>
        <p:spPr>
          <a:xfrm rot="160158">
            <a:off x="28085" y="2763429"/>
            <a:ext cx="938956" cy="334811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EC5DDE4-F139-9EB4-6B91-898403C51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337" b="75403" l="55101" r="747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31454" r="22740" b="19714"/>
          <a:stretch/>
        </p:blipFill>
        <p:spPr>
          <a:xfrm>
            <a:off x="-85432" y="2345278"/>
            <a:ext cx="575350" cy="64253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81D2375-8948-932D-0AED-4DE0D9842A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 flipH="1">
            <a:off x="2300532" y="3397944"/>
            <a:ext cx="699651" cy="97951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B019BA9-F57C-6C28-657A-9E7B131D22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>
            <a:off x="723192" y="2300185"/>
            <a:ext cx="699651" cy="9795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4B449E3-AEF6-35E0-5A42-258612BD013E}"/>
              </a:ext>
            </a:extLst>
          </p:cNvPr>
          <p:cNvSpPr txBox="1"/>
          <p:nvPr/>
        </p:nvSpPr>
        <p:spPr>
          <a:xfrm>
            <a:off x="-27660" y="3120496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96D534-B4D7-8355-5CA5-985658A0F1E9}"/>
              </a:ext>
            </a:extLst>
          </p:cNvPr>
          <p:cNvSpPr txBox="1"/>
          <p:nvPr/>
        </p:nvSpPr>
        <p:spPr>
          <a:xfrm>
            <a:off x="561967" y="3120496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9CCA0F-394C-6A79-5E11-ACBD60021637}"/>
              </a:ext>
            </a:extLst>
          </p:cNvPr>
          <p:cNvSpPr txBox="1"/>
          <p:nvPr/>
        </p:nvSpPr>
        <p:spPr>
          <a:xfrm>
            <a:off x="3742006" y="3887703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F6181-509C-33F4-3591-8287EEAD55B0}"/>
              </a:ext>
            </a:extLst>
          </p:cNvPr>
          <p:cNvSpPr txBox="1"/>
          <p:nvPr/>
        </p:nvSpPr>
        <p:spPr>
          <a:xfrm>
            <a:off x="2807225" y="4238232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F08C4-7D53-19B9-D062-551903106CB9}"/>
              </a:ext>
            </a:extLst>
          </p:cNvPr>
          <p:cNvSpPr txBox="1"/>
          <p:nvPr/>
        </p:nvSpPr>
        <p:spPr>
          <a:xfrm>
            <a:off x="1584068" y="2148899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Leading Strand</a:t>
            </a:r>
            <a:endParaRPr lang="en-IN" sz="28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1CF5D-6513-7960-BC9A-755BF21C1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337" b="75403" l="55101" r="747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31454" r="22740" b="19714"/>
          <a:stretch/>
        </p:blipFill>
        <p:spPr>
          <a:xfrm>
            <a:off x="8486451" y="228126"/>
            <a:ext cx="710026" cy="792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644591-82F3-4DB9-1848-7C22102810B0}"/>
              </a:ext>
            </a:extLst>
          </p:cNvPr>
          <p:cNvSpPr txBox="1"/>
          <p:nvPr/>
        </p:nvSpPr>
        <p:spPr>
          <a:xfrm>
            <a:off x="9388939" y="362984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Primase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6AA6DD-E091-30C5-914B-C245D7121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>
            <a:off x="8486451" y="917777"/>
            <a:ext cx="699651" cy="979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84B7B2-BE2E-C851-45F0-9015340057BA}"/>
              </a:ext>
            </a:extLst>
          </p:cNvPr>
          <p:cNvSpPr txBox="1"/>
          <p:nvPr/>
        </p:nvSpPr>
        <p:spPr>
          <a:xfrm>
            <a:off x="9388939" y="1094516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DNA Polymerase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73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2.08333E-7 0.00023 C -0.01615 0.025 -0.00091 0.00208 -0.00859 0.0125 C -0.01003 0.01412 -0.0112 0.01643 -0.0125 0.01805 C -0.01328 0.01875 -0.01419 0.01875 -0.01484 0.01944 C -0.0224 0.0243 -0.0151 0.0206 -0.02578 0.025 C -0.03034 0.02685 -0.02786 0.02569 -0.03281 0.02916 C -0.03516 0.03055 -0.03594 0.03078 -0.03828 0.03194 C -0.04427 0.04236 -0.0388 0.03426 -0.04375 0.03889 C -0.04466 0.03958 -0.04531 0.04074 -0.04609 0.04166 C -0.04688 0.04213 -0.04844 0.04305 -0.04844 0.04328 L -0.05 0.04305 " pathEditMode="relative" rAng="0" ptsTypes="AAAAAAAAAA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-0.00139 L -0.0017 -0.00116 C 0.00286 -0.00278 0.02916 -0.01204 0.0358 -0.01227 L 0.06471 -0.01111 C 0.06692 -0.01019 0.06927 -0.01019 0.07096 -0.00695 C 0.07187 -0.00486 0.07252 -0.00232 0.0733 2.59259E-6 C 0.07291 0.00092 0.06953 0.00926 0.06862 0.00972 C 0.06797 0.00995 0.0681 0.00787 0.06784 0.00694 L 0.06784 0.00717 L 0.06784 0.00694 " pathEditMode="relative" rAng="0" ptsTypes="AAAAAAAAAA">
                                      <p:cBhvr>
                                        <p:cTn id="2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08633 0.00694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7" grpId="0"/>
      <p:bldP spid="48" grpId="0"/>
      <p:bldP spid="49" grpId="0"/>
      <p:bldP spid="50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13C7191-A1E4-18C8-7C91-B1F40F29926B}"/>
              </a:ext>
            </a:extLst>
          </p:cNvPr>
          <p:cNvSpPr/>
          <p:nvPr/>
        </p:nvSpPr>
        <p:spPr>
          <a:xfrm rot="21334968">
            <a:off x="1931830" y="3924440"/>
            <a:ext cx="938956" cy="334811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35AA848-647A-5B5F-89D1-68563D97DEF9}"/>
              </a:ext>
            </a:extLst>
          </p:cNvPr>
          <p:cNvSpPr/>
          <p:nvPr/>
        </p:nvSpPr>
        <p:spPr>
          <a:xfrm rot="21318788">
            <a:off x="2753965" y="3870365"/>
            <a:ext cx="93115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7425FBB-B0AA-B5CF-9103-A987EF68D97F}"/>
              </a:ext>
            </a:extLst>
          </p:cNvPr>
          <p:cNvSpPr/>
          <p:nvPr/>
        </p:nvSpPr>
        <p:spPr>
          <a:xfrm rot="20927151">
            <a:off x="3589672" y="3728366"/>
            <a:ext cx="938956" cy="334811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B4FA85B-C1DC-D58E-BD75-69EA3BF3801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32156" y="1015599"/>
            <a:ext cx="895938" cy="5918649"/>
          </a:xfrm>
          <a:prstGeom prst="curvedConnector4">
            <a:avLst>
              <a:gd name="adj1" fmla="val -32957"/>
              <a:gd name="adj2" fmla="val 17836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7DE41119-E75C-9031-0462-4A7673DD2EEF}"/>
              </a:ext>
            </a:extLst>
          </p:cNvPr>
          <p:cNvCxnSpPr>
            <a:cxnSpLocks/>
          </p:cNvCxnSpPr>
          <p:nvPr/>
        </p:nvCxnSpPr>
        <p:spPr>
          <a:xfrm rot="5400000" flipH="1">
            <a:off x="2514704" y="414982"/>
            <a:ext cx="895938" cy="5918649"/>
          </a:xfrm>
          <a:prstGeom prst="curvedConnector4">
            <a:avLst>
              <a:gd name="adj1" fmla="val -32957"/>
              <a:gd name="adj2" fmla="val 17836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F838FE5-18BD-214B-9604-2D9461EBC99D}"/>
              </a:ext>
            </a:extLst>
          </p:cNvPr>
          <p:cNvGrpSpPr/>
          <p:nvPr/>
        </p:nvGrpSpPr>
        <p:grpSpPr>
          <a:xfrm>
            <a:off x="5404591" y="3250616"/>
            <a:ext cx="2063182" cy="888869"/>
            <a:chOff x="10171535" y="3325779"/>
            <a:chExt cx="2063182" cy="888869"/>
          </a:xfrm>
        </p:grpSpPr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32FBE8C8-5031-D686-5D3F-47CAF82257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434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3F5883E5-95AE-7E43-26EF-3E92DB4F71D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C28DA3A4-5112-A394-9551-4568069B9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5816D808-D7BD-318B-0A5B-DFA18D7EB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5698" y="3343790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C44708-225A-DEE2-D668-E71817E0E08B}"/>
              </a:ext>
            </a:extLst>
          </p:cNvPr>
          <p:cNvSpPr txBox="1"/>
          <p:nvPr/>
        </p:nvSpPr>
        <p:spPr>
          <a:xfrm>
            <a:off x="-45114" y="4335521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0E1313-68E2-1EF6-B5E1-59199F8DE8CB}"/>
              </a:ext>
            </a:extLst>
          </p:cNvPr>
          <p:cNvSpPr txBox="1"/>
          <p:nvPr/>
        </p:nvSpPr>
        <p:spPr>
          <a:xfrm>
            <a:off x="11604115" y="2546113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4E7C22-5003-DCC3-5592-D6378E53D32A}"/>
              </a:ext>
            </a:extLst>
          </p:cNvPr>
          <p:cNvSpPr txBox="1"/>
          <p:nvPr/>
        </p:nvSpPr>
        <p:spPr>
          <a:xfrm>
            <a:off x="11679592" y="4146167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894B00-7489-3F73-58F8-C778D4C2B5A0}"/>
              </a:ext>
            </a:extLst>
          </p:cNvPr>
          <p:cNvSpPr txBox="1"/>
          <p:nvPr/>
        </p:nvSpPr>
        <p:spPr>
          <a:xfrm>
            <a:off x="-45114" y="1765012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44E0D5-1D91-A559-BD53-C85A29F3D3B8}"/>
              </a:ext>
            </a:extLst>
          </p:cNvPr>
          <p:cNvGrpSpPr/>
          <p:nvPr/>
        </p:nvGrpSpPr>
        <p:grpSpPr>
          <a:xfrm>
            <a:off x="7391400" y="3268627"/>
            <a:ext cx="3073416" cy="870859"/>
            <a:chOff x="9161301" y="3325778"/>
            <a:chExt cx="3073416" cy="870859"/>
          </a:xfrm>
        </p:grpSpPr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06EE3C21-4886-0ACD-951A-D80E83B3130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365665F4-1F4C-2F20-EE3D-05D04BB5A6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17F00ED6-82EB-D07F-8F26-96A5DF081D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3DF2FF83-C98B-AACF-C0FC-285048FEB1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DCD510CC-D231-E014-79B8-328A8CBFA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0A67C34B-15CE-014E-EF2C-666E667F3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8BEB5DC-D4AB-AE16-748D-58AB0CED03D0}"/>
              </a:ext>
            </a:extLst>
          </p:cNvPr>
          <p:cNvGrpSpPr/>
          <p:nvPr/>
        </p:nvGrpSpPr>
        <p:grpSpPr>
          <a:xfrm>
            <a:off x="9455502" y="3263381"/>
            <a:ext cx="3073416" cy="870859"/>
            <a:chOff x="9161301" y="3325778"/>
            <a:chExt cx="3073416" cy="870859"/>
          </a:xfrm>
        </p:grpSpPr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18D4735-582E-E1E0-39A3-C0EB97BFDC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A1B17514-6566-EE74-CCB8-782664056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DD0F472E-C582-0326-036F-597EAFB1ADB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E67C9E66-C830-9196-47FE-98C36574A0E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2EED32AC-2A22-24B0-2730-AA30DAD45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D68627D8-DFCE-4746-5283-17642D82E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BB7244F-9D29-DA6A-6045-D125EDC0E57B}"/>
              </a:ext>
            </a:extLst>
          </p:cNvPr>
          <p:cNvSpPr/>
          <p:nvPr/>
        </p:nvSpPr>
        <p:spPr>
          <a:xfrm rot="160158">
            <a:off x="20439" y="2923503"/>
            <a:ext cx="938956" cy="334811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EC5DDE4-F139-9EB4-6B91-898403C51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37" b="75403" l="55101" r="747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31454" r="22740" b="19714"/>
          <a:stretch/>
        </p:blipFill>
        <p:spPr>
          <a:xfrm>
            <a:off x="-85433" y="2469086"/>
            <a:ext cx="575350" cy="6425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4B449E3-AEF6-35E0-5A42-258612BD013E}"/>
              </a:ext>
            </a:extLst>
          </p:cNvPr>
          <p:cNvSpPr txBox="1"/>
          <p:nvPr/>
        </p:nvSpPr>
        <p:spPr>
          <a:xfrm>
            <a:off x="-27660" y="3120496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96D534-B4D7-8355-5CA5-985658A0F1E9}"/>
              </a:ext>
            </a:extLst>
          </p:cNvPr>
          <p:cNvSpPr txBox="1"/>
          <p:nvPr/>
        </p:nvSpPr>
        <p:spPr>
          <a:xfrm>
            <a:off x="561967" y="3120496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9CCA0F-394C-6A79-5E11-ACBD60021637}"/>
              </a:ext>
            </a:extLst>
          </p:cNvPr>
          <p:cNvSpPr txBox="1"/>
          <p:nvPr/>
        </p:nvSpPr>
        <p:spPr>
          <a:xfrm>
            <a:off x="2753964" y="4278430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F6181-509C-33F4-3591-8287EEAD55B0}"/>
              </a:ext>
            </a:extLst>
          </p:cNvPr>
          <p:cNvSpPr txBox="1"/>
          <p:nvPr/>
        </p:nvSpPr>
        <p:spPr>
          <a:xfrm>
            <a:off x="1815427" y="4361416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8F08C4-7D53-19B9-D062-551903106CB9}"/>
              </a:ext>
            </a:extLst>
          </p:cNvPr>
          <p:cNvSpPr txBox="1"/>
          <p:nvPr/>
        </p:nvSpPr>
        <p:spPr>
          <a:xfrm>
            <a:off x="1584068" y="2148899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Leading Strand</a:t>
            </a:r>
            <a:endParaRPr lang="en-IN" sz="2800" b="1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A4D2B34-61DF-36AE-6CBE-1C660DCB78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13" r="78734" b="37503"/>
          <a:stretch/>
        </p:blipFill>
        <p:spPr>
          <a:xfrm>
            <a:off x="4697908" y="3489828"/>
            <a:ext cx="462616" cy="2986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5991E76-7805-6621-F8F3-604462CB0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 flipH="1">
            <a:off x="1451652" y="3556040"/>
            <a:ext cx="699651" cy="97951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EECBEEC-77FD-442C-8532-0636FBAF5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337" b="75403" l="55101" r="747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39" t="31454" r="22740" b="19714"/>
          <a:stretch/>
        </p:blipFill>
        <p:spPr>
          <a:xfrm rot="20722555">
            <a:off x="4175070" y="3469960"/>
            <a:ext cx="710026" cy="79293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FFB37D1-4EC1-CAC0-46E0-1ECDFA015808}"/>
              </a:ext>
            </a:extLst>
          </p:cNvPr>
          <p:cNvSpPr txBox="1"/>
          <p:nvPr/>
        </p:nvSpPr>
        <p:spPr>
          <a:xfrm rot="20945957">
            <a:off x="4553712" y="4042160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FA9AD26-F85A-799C-686D-15098C1F5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 flipH="1">
            <a:off x="4228719" y="3263381"/>
            <a:ext cx="699651" cy="97951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04A8B09-8ACC-4A8E-791B-168363B464A8}"/>
              </a:ext>
            </a:extLst>
          </p:cNvPr>
          <p:cNvSpPr/>
          <p:nvPr/>
        </p:nvSpPr>
        <p:spPr>
          <a:xfrm rot="160158">
            <a:off x="815300" y="2970882"/>
            <a:ext cx="1563488" cy="334811"/>
          </a:xfrm>
          <a:prstGeom prst="rect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B019BA9-F57C-6C28-657A-9E7B131D22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>
            <a:off x="725686" y="2424320"/>
            <a:ext cx="699651" cy="97951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B025C3B-D17C-34E4-CCE6-FDA6ADC63734}"/>
              </a:ext>
            </a:extLst>
          </p:cNvPr>
          <p:cNvSpPr txBox="1"/>
          <p:nvPr/>
        </p:nvSpPr>
        <p:spPr>
          <a:xfrm rot="20945957">
            <a:off x="3615175" y="4125146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D81EF9-40BF-5DA3-F71D-261A9326A5B3}"/>
              </a:ext>
            </a:extLst>
          </p:cNvPr>
          <p:cNvSpPr txBox="1"/>
          <p:nvPr/>
        </p:nvSpPr>
        <p:spPr>
          <a:xfrm>
            <a:off x="2055239" y="3288561"/>
            <a:ext cx="6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7CBE2A-F7E3-849C-C736-18E1A634377A}"/>
              </a:ext>
            </a:extLst>
          </p:cNvPr>
          <p:cNvSpPr txBox="1"/>
          <p:nvPr/>
        </p:nvSpPr>
        <p:spPr>
          <a:xfrm>
            <a:off x="4282305" y="4311329"/>
            <a:ext cx="355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Lagging Strand</a:t>
            </a:r>
            <a:endParaRPr lang="en-IN" sz="2800" b="1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F13764E-6839-D009-DB1F-B81E0656E544}"/>
              </a:ext>
            </a:extLst>
          </p:cNvPr>
          <p:cNvGrpSpPr/>
          <p:nvPr/>
        </p:nvGrpSpPr>
        <p:grpSpPr>
          <a:xfrm>
            <a:off x="2962673" y="5087974"/>
            <a:ext cx="2522305" cy="895940"/>
            <a:chOff x="2882285" y="5064952"/>
            <a:chExt cx="2522305" cy="895940"/>
          </a:xfrm>
        </p:grpSpPr>
        <p:sp>
          <p:nvSpPr>
            <p:cNvPr id="68" name="Speech Bubble: Oval 67">
              <a:extLst>
                <a:ext uri="{FF2B5EF4-FFF2-40B4-BE49-F238E27FC236}">
                  <a16:creationId xmlns:a16="http://schemas.microsoft.com/office/drawing/2014/main" id="{320D5D11-F2CF-3ED8-AA25-4B7D56B2CF80}"/>
                </a:ext>
              </a:extLst>
            </p:cNvPr>
            <p:cNvSpPr/>
            <p:nvPr/>
          </p:nvSpPr>
          <p:spPr>
            <a:xfrm>
              <a:off x="2882285" y="5064952"/>
              <a:ext cx="2515731" cy="895940"/>
            </a:xfrm>
            <a:prstGeom prst="wedgeEllipseCallout">
              <a:avLst>
                <a:gd name="adj1" fmla="val -63643"/>
                <a:gd name="adj2" fmla="val -120726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Okazaki Fragments</a:t>
              </a:r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9" name="Speech Bubble: Oval 68">
              <a:extLst>
                <a:ext uri="{FF2B5EF4-FFF2-40B4-BE49-F238E27FC236}">
                  <a16:creationId xmlns:a16="http://schemas.microsoft.com/office/drawing/2014/main" id="{900A9533-9A3F-3762-4579-1EE20AAD1D49}"/>
                </a:ext>
              </a:extLst>
            </p:cNvPr>
            <p:cNvSpPr/>
            <p:nvPr/>
          </p:nvSpPr>
          <p:spPr>
            <a:xfrm>
              <a:off x="2888859" y="5064952"/>
              <a:ext cx="2515731" cy="895940"/>
            </a:xfrm>
            <a:prstGeom prst="wedgeEllipseCallout">
              <a:avLst>
                <a:gd name="adj1" fmla="val -5335"/>
                <a:gd name="adj2" fmla="val -133484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Okazaki Fragments</a:t>
              </a:r>
              <a:endParaRPr lang="en-IN">
                <a:solidFill>
                  <a:schemeClr val="tx1"/>
                </a:solidFill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8CC84291-2A81-5BAC-F584-4F0364951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49" t="31941" r="61" b="29768"/>
          <a:stretch/>
        </p:blipFill>
        <p:spPr>
          <a:xfrm>
            <a:off x="2975741" y="3403837"/>
            <a:ext cx="1114762" cy="11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1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11055 0.01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0.08698 0.028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-0.07135 0.008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8" y="44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60" grpId="0" animBg="1"/>
      <p:bldP spid="48" grpId="0"/>
      <p:bldP spid="61" grpId="0"/>
      <p:bldP spid="64" grpId="0" animBg="1"/>
      <p:bldP spid="62" grpId="0"/>
      <p:bldP spid="66" grpId="0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D30FBD-8528-E9A0-ACC7-7BC1C3DFBA40}"/>
              </a:ext>
            </a:extLst>
          </p:cNvPr>
          <p:cNvGrpSpPr/>
          <p:nvPr/>
        </p:nvGrpSpPr>
        <p:grpSpPr>
          <a:xfrm>
            <a:off x="-76200" y="2213310"/>
            <a:ext cx="12344400" cy="870857"/>
            <a:chOff x="-588412" y="1943294"/>
            <a:chExt cx="12614984" cy="727788"/>
          </a:xfrm>
        </p:grpSpPr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2BD4AFFC-1C43-381F-6749-D6D91625D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2009" y="1943294"/>
              <a:ext cx="1576873" cy="727788"/>
            </a:xfrm>
            <a:prstGeom prst="curvedConnector3">
              <a:avLst>
                <a:gd name="adj1" fmla="val 48225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873368B-7EC0-9E0C-AD52-F3D5DD1AD4FB}"/>
                </a:ext>
              </a:extLst>
            </p:cNvPr>
            <p:cNvGrpSpPr/>
            <p:nvPr/>
          </p:nvGrpSpPr>
          <p:grpSpPr>
            <a:xfrm>
              <a:off x="-588412" y="1943294"/>
              <a:ext cx="12614984" cy="727788"/>
              <a:chOff x="-645562" y="1943294"/>
              <a:chExt cx="12614984" cy="727788"/>
            </a:xfrm>
          </p:grpSpPr>
          <p:cxnSp>
            <p:nvCxnSpPr>
              <p:cNvPr id="7" name="Connector: Curved 6">
                <a:extLst>
                  <a:ext uri="{FF2B5EF4-FFF2-40B4-BE49-F238E27FC236}">
                    <a16:creationId xmlns:a16="http://schemas.microsoft.com/office/drawing/2014/main" id="{672B16C7-378B-56A9-9CAB-0D629D462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78887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Curved 7">
                <a:extLst>
                  <a:ext uri="{FF2B5EF4-FFF2-40B4-BE49-F238E27FC236}">
                    <a16:creationId xmlns:a16="http://schemas.microsoft.com/office/drawing/2014/main" id="{3CBEB300-FC71-524C-4725-0DB717DC37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645562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Curved 8">
                <a:extLst>
                  <a:ext uri="{FF2B5EF4-FFF2-40B4-BE49-F238E27FC236}">
                    <a16:creationId xmlns:a16="http://schemas.microsoft.com/office/drawing/2014/main" id="{017224B0-332D-C75F-FF24-591756975B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986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or: Curved 9">
                <a:extLst>
                  <a:ext uri="{FF2B5EF4-FFF2-40B4-BE49-F238E27FC236}">
                    <a16:creationId xmlns:a16="http://schemas.microsoft.com/office/drawing/2014/main" id="{A75F044B-3CCC-3B40-9626-1DE4A4A827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311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06C08BC8-3CE4-0676-4E25-2685104D7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08184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E1992629-C2A7-4875-7C39-34C98B1175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1732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6B8B1D6D-51A6-611E-4AE1-48CDE9268B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5057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or: Curved 13">
                <a:extLst>
                  <a:ext uri="{FF2B5EF4-FFF2-40B4-BE49-F238E27FC236}">
                    <a16:creationId xmlns:a16="http://schemas.microsoft.com/office/drawing/2014/main" id="{5D01C23D-832B-FA82-A37F-DB87A2634F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1930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933C09B0-4851-FBA3-D35A-293649B22E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95255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130E8023-D9AE-3BC1-D127-28D7B14D86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8803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Curved 16">
                <a:extLst>
                  <a:ext uri="{FF2B5EF4-FFF2-40B4-BE49-F238E27FC236}">
                    <a16:creationId xmlns:a16="http://schemas.microsoft.com/office/drawing/2014/main" id="{6A89991E-8349-5423-DA88-43A67F542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2128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8900F2F6-2AF9-57B9-3724-6680F6A2F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15676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Curved 18">
                <a:extLst>
                  <a:ext uri="{FF2B5EF4-FFF2-40B4-BE49-F238E27FC236}">
                    <a16:creationId xmlns:a16="http://schemas.microsoft.com/office/drawing/2014/main" id="{BA4B2411-6152-EE0B-CB69-F1024879BD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49001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68E26D4B-E09A-D041-5AE0-BEFD1172B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92549" y="1943294"/>
                <a:ext cx="1576873" cy="727788"/>
              </a:xfrm>
              <a:prstGeom prst="curvedConnector3">
                <a:avLst>
                  <a:gd name="adj1" fmla="val 4822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Curved 20">
                <a:extLst>
                  <a:ext uri="{FF2B5EF4-FFF2-40B4-BE49-F238E27FC236}">
                    <a16:creationId xmlns:a16="http://schemas.microsoft.com/office/drawing/2014/main" id="{2434E488-0D32-595F-3BCA-EA2DAC9D00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25874" y="1943294"/>
                <a:ext cx="1576873" cy="727788"/>
              </a:xfrm>
              <a:prstGeom prst="curvedConnector3">
                <a:avLst>
                  <a:gd name="adj1" fmla="val 54265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135745-ADC8-A4D7-33FD-8CDD1E765C66}"/>
              </a:ext>
            </a:extLst>
          </p:cNvPr>
          <p:cNvSpPr txBox="1"/>
          <p:nvPr/>
        </p:nvSpPr>
        <p:spPr>
          <a:xfrm>
            <a:off x="-10955" y="3084167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5A0E0A-3BA9-9921-E519-2EBC5E80C848}"/>
              </a:ext>
            </a:extLst>
          </p:cNvPr>
          <p:cNvSpPr txBox="1"/>
          <p:nvPr/>
        </p:nvSpPr>
        <p:spPr>
          <a:xfrm>
            <a:off x="11614960" y="1499295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9B2029-ACCE-B62F-A4A5-9D627839C12E}"/>
              </a:ext>
            </a:extLst>
          </p:cNvPr>
          <p:cNvSpPr txBox="1"/>
          <p:nvPr/>
        </p:nvSpPr>
        <p:spPr>
          <a:xfrm>
            <a:off x="11654490" y="2982751"/>
            <a:ext cx="830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4B0FC-55C0-71BE-4BEA-AF003E1F9ACD}"/>
              </a:ext>
            </a:extLst>
          </p:cNvPr>
          <p:cNvSpPr txBox="1"/>
          <p:nvPr/>
        </p:nvSpPr>
        <p:spPr>
          <a:xfrm>
            <a:off x="-55485" y="1531592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D33487-9AC8-89BA-F9FE-9B08E482A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842" flipH="1">
            <a:off x="1820738" y="1086838"/>
            <a:ext cx="1309494" cy="13094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1EB3C7D-4D74-935B-C7C1-8E5866A54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5707" flipH="1">
            <a:off x="5123761" y="1086839"/>
            <a:ext cx="1309494" cy="13094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B0CE07-695B-15A5-9AFB-DF6D3D537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2414" flipH="1">
            <a:off x="8537240" y="965934"/>
            <a:ext cx="1309494" cy="130949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CBE39C5-2032-2FB4-C13F-CDEC7E57174E}"/>
              </a:ext>
            </a:extLst>
          </p:cNvPr>
          <p:cNvGrpSpPr/>
          <p:nvPr/>
        </p:nvGrpSpPr>
        <p:grpSpPr>
          <a:xfrm>
            <a:off x="4850469" y="3429000"/>
            <a:ext cx="3420403" cy="3414201"/>
            <a:chOff x="4850469" y="3429000"/>
            <a:chExt cx="3420403" cy="341420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C38D915-FE97-895D-7433-2CC3D1088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28" r="77942" b="30769"/>
            <a:stretch/>
          </p:blipFill>
          <p:spPr>
            <a:xfrm>
              <a:off x="4850469" y="3429000"/>
              <a:ext cx="3420403" cy="3414201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CBB0C3-78AA-532F-FB12-009BF0BBC326}"/>
                </a:ext>
              </a:extLst>
            </p:cNvPr>
            <p:cNvSpPr/>
            <p:nvPr/>
          </p:nvSpPr>
          <p:spPr>
            <a:xfrm>
              <a:off x="7081934" y="5269293"/>
              <a:ext cx="417225" cy="254429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9679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E5483-BE56-913B-9ECF-E56C626C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38C537-3481-9C44-393A-956674B54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-1" y="-22666"/>
            <a:ext cx="12191999" cy="6880665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4309446-8515-3DCB-8F2F-636406B577FE}"/>
              </a:ext>
            </a:extLst>
          </p:cNvPr>
          <p:cNvSpPr/>
          <p:nvPr/>
        </p:nvSpPr>
        <p:spPr>
          <a:xfrm>
            <a:off x="2141316" y="960699"/>
            <a:ext cx="8141617" cy="3889093"/>
          </a:xfrm>
          <a:prstGeom prst="wedgeEllipseCallout">
            <a:avLst>
              <a:gd name="adj1" fmla="val -43153"/>
              <a:gd name="adj2" fmla="val 5922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How?</a:t>
            </a:r>
          </a:p>
          <a:p>
            <a:pPr algn="ctr"/>
            <a:r>
              <a:rPr lang="en-US" sz="2800" b="1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0354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168013-A659-E846-7936-93CC81AF8A55}"/>
              </a:ext>
            </a:extLst>
          </p:cNvPr>
          <p:cNvGrpSpPr/>
          <p:nvPr/>
        </p:nvGrpSpPr>
        <p:grpSpPr>
          <a:xfrm>
            <a:off x="-1117" y="3325778"/>
            <a:ext cx="3073416" cy="870859"/>
            <a:chOff x="-1117" y="3325778"/>
            <a:chExt cx="3073416" cy="870859"/>
          </a:xfrm>
        </p:grpSpPr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797A0A74-6E15-4629-0254-CC9EE541E1D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0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EE592F61-B7C6-60A9-CEAF-9A5B4E7A65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1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A3B3B168-1E9F-AF5F-563A-4B508601954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09117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1A0C8C6-ACA6-1363-C834-B1A293E7075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62066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7038E787-BFCE-CCFA-4E7D-944A55DC4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349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6EBEA2C0-2571-12F1-1C9D-A275A4E47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832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C3010F-FC04-FBB9-9E1F-2B523737E001}"/>
              </a:ext>
            </a:extLst>
          </p:cNvPr>
          <p:cNvGrpSpPr/>
          <p:nvPr/>
        </p:nvGrpSpPr>
        <p:grpSpPr>
          <a:xfrm>
            <a:off x="9161301" y="3325778"/>
            <a:ext cx="3073416" cy="870859"/>
            <a:chOff x="9161301" y="3325778"/>
            <a:chExt cx="3073416" cy="870859"/>
          </a:xfrm>
        </p:grpSpPr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A3F4A9B3-D41F-5426-C876-98FDDFE9C32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62418" y="3331028"/>
              <a:ext cx="1051832" cy="86560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9799569F-47E1-C2E8-FADC-60A56FDA5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1301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91E4B48C-DC4A-1C0F-CE6A-0EC4A4C2EAA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71535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BC7089D8-95C3-8FCA-25B8-9476DE5740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224484" y="3325780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C83FEA93-2BBB-9E33-F6FC-71DEE3D35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767" y="3325779"/>
              <a:ext cx="1010233" cy="870857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75F954D3-AB1C-E298-5441-C1F58E4B1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4250" y="3325778"/>
              <a:ext cx="1052949" cy="87085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5F1E279-8BBE-4B71-05A3-487B9D1B9F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4710" y="3325778"/>
            <a:ext cx="3159299" cy="183405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43B23AE5-1EF7-3706-3E82-FFEFB011B8D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970834" y="3325778"/>
            <a:ext cx="3073875" cy="183405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64EC151-353A-E00B-CA8A-5A09588B60B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087424" y="2362584"/>
            <a:ext cx="3159299" cy="183405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4EA5F82-49E6-B0EE-66BC-02374F8590A9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71182" y="2362584"/>
            <a:ext cx="3159299" cy="183405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43EF6EE-CF31-4231-871C-DEDDEA9EB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6625" flipH="1" flipV="1">
            <a:off x="3974241" y="3125154"/>
            <a:ext cx="669170" cy="66917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EE8EA-EE40-17CE-EFCD-952CBCB35690}"/>
              </a:ext>
            </a:extLst>
          </p:cNvPr>
          <p:cNvGrpSpPr/>
          <p:nvPr/>
        </p:nvGrpSpPr>
        <p:grpSpPr>
          <a:xfrm>
            <a:off x="2727159" y="2053390"/>
            <a:ext cx="1764631" cy="946222"/>
            <a:chOff x="2727159" y="2053390"/>
            <a:chExt cx="1764631" cy="9462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1C01F0-4D1E-A456-92C3-41099E48F945}"/>
                </a:ext>
              </a:extLst>
            </p:cNvPr>
            <p:cNvSpPr/>
            <p:nvPr/>
          </p:nvSpPr>
          <p:spPr>
            <a:xfrm>
              <a:off x="2727159" y="2053390"/>
              <a:ext cx="1764631" cy="94622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DAD250-4466-0E80-B410-1DE4B7DFB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74" t="10883" r="8970" b="64239"/>
            <a:stretch/>
          </p:blipFill>
          <p:spPr>
            <a:xfrm rot="16200000" flipH="1">
              <a:off x="3125041" y="1936559"/>
              <a:ext cx="411399" cy="76617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3142204-72D5-ED81-1AEC-EC7DEE09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3077595" y="2142779"/>
              <a:ext cx="549840" cy="1162639"/>
            </a:xfrm>
            <a:prstGeom prst="rect">
              <a:avLst/>
            </a:prstGeom>
          </p:spPr>
        </p:pic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D4AA6E99-1288-FA9C-51B4-352453D0FCFC}"/>
                </a:ext>
              </a:extLst>
            </p:cNvPr>
            <p:cNvSpPr/>
            <p:nvPr/>
          </p:nvSpPr>
          <p:spPr>
            <a:xfrm flipH="1">
              <a:off x="3511684" y="2133832"/>
              <a:ext cx="766174" cy="378304"/>
            </a:xfrm>
            <a:prstGeom prst="homePlat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2F56297-909D-61B1-9CA4-333EAEB11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" t="167" r="44261" b="-167"/>
            <a:stretch/>
          </p:blipFill>
          <p:spPr>
            <a:xfrm>
              <a:off x="3291841" y="2475359"/>
              <a:ext cx="986018" cy="523659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D08F5AC-10BF-F0F7-4AE5-AD0F2F59D746}"/>
              </a:ext>
            </a:extLst>
          </p:cNvPr>
          <p:cNvSpPr txBox="1"/>
          <p:nvPr/>
        </p:nvSpPr>
        <p:spPr>
          <a:xfrm>
            <a:off x="2524465" y="1094186"/>
            <a:ext cx="2403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rich base pair sites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896CDA-A58F-7919-C99F-A56628925065}"/>
              </a:ext>
            </a:extLst>
          </p:cNvPr>
          <p:cNvCxnSpPr/>
          <p:nvPr/>
        </p:nvCxnSpPr>
        <p:spPr>
          <a:xfrm flipV="1">
            <a:off x="3933835" y="1571239"/>
            <a:ext cx="2691554" cy="7484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E19D568-FC98-C604-1C55-E75BE2CD068C}"/>
              </a:ext>
            </a:extLst>
          </p:cNvPr>
          <p:cNvSpPr txBox="1"/>
          <p:nvPr/>
        </p:nvSpPr>
        <p:spPr>
          <a:xfrm>
            <a:off x="6758205" y="1174949"/>
            <a:ext cx="2403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ATP : ADP ?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621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13AA25-FDDA-8183-CF5D-5956E3C62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2" t="22314" r="16582" b="110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7FDC0B-C9C4-B94C-562D-BB0BC6A5D9B7}"/>
              </a:ext>
            </a:extLst>
          </p:cNvPr>
          <p:cNvSpPr txBox="1"/>
          <p:nvPr/>
        </p:nvSpPr>
        <p:spPr>
          <a:xfrm>
            <a:off x="2170925" y="1334276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66373-C061-6894-E773-AE9980995FA6}"/>
              </a:ext>
            </a:extLst>
          </p:cNvPr>
          <p:cNvSpPr txBox="1"/>
          <p:nvPr/>
        </p:nvSpPr>
        <p:spPr>
          <a:xfrm>
            <a:off x="9417700" y="4388499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901FC0-C3A0-1FCA-05DF-41054F9FEDC1}"/>
              </a:ext>
            </a:extLst>
          </p:cNvPr>
          <p:cNvSpPr txBox="1"/>
          <p:nvPr/>
        </p:nvSpPr>
        <p:spPr>
          <a:xfrm>
            <a:off x="9081798" y="1315339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9AB82-98A3-9BE6-BC6D-488432BD69FB}"/>
              </a:ext>
            </a:extLst>
          </p:cNvPr>
          <p:cNvSpPr txBox="1"/>
          <p:nvPr/>
        </p:nvSpPr>
        <p:spPr>
          <a:xfrm>
            <a:off x="2170925" y="4649479"/>
            <a:ext cx="783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3’</a:t>
            </a:r>
            <a:endParaRPr lang="en-IN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A8852624-6264-62A6-A1E9-89BF232A8BA0}"/>
              </a:ext>
            </a:extLst>
          </p:cNvPr>
          <p:cNvSpPr/>
          <p:nvPr/>
        </p:nvSpPr>
        <p:spPr>
          <a:xfrm>
            <a:off x="4587551" y="477748"/>
            <a:ext cx="3212840" cy="1323059"/>
          </a:xfrm>
          <a:prstGeom prst="cloudCallout">
            <a:avLst>
              <a:gd name="adj1" fmla="val -70175"/>
              <a:gd name="adj2" fmla="val 7824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0"/>
                <a:solidFill>
                  <a:schemeClr val="tx1"/>
                </a:solidFill>
              </a:rPr>
              <a:t>Double Helix</a:t>
            </a:r>
            <a:endParaRPr lang="en-IN" sz="2800" b="1">
              <a:ln w="0"/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42BFC8-B1BD-BC06-8EA4-FFE6DF06B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" y="653809"/>
            <a:ext cx="1261042" cy="1323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407560-FFAA-73BB-1723-01D5B274BB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4" t="10799" r="6099" b="18027"/>
          <a:stretch/>
        </p:blipFill>
        <p:spPr>
          <a:xfrm>
            <a:off x="1651522" y="724652"/>
            <a:ext cx="1038806" cy="1181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0189CF-F53B-A89F-6A77-27D71F330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6" y="593240"/>
            <a:ext cx="1705801" cy="13230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ADE272-D6EF-ABC9-C964-9CCBE9A88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983" y="3892030"/>
            <a:ext cx="2696937" cy="26969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F27425-5645-46B5-84B4-37DAC668F9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2" t="50000" r="4420" b="15358"/>
          <a:stretch/>
        </p:blipFill>
        <p:spPr>
          <a:xfrm>
            <a:off x="8813515" y="5418920"/>
            <a:ext cx="3183997" cy="9766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CB8E5C-9E7F-E753-4274-E1F10449AC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075" y="122550"/>
            <a:ext cx="2033453" cy="20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2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cription | Virtual Cell Animation Collection">
            <a:extLst>
              <a:ext uri="{FF2B5EF4-FFF2-40B4-BE49-F238E27FC236}">
                <a16:creationId xmlns:a16="http://schemas.microsoft.com/office/drawing/2014/main" id="{C6D442D1-CCA6-2A9A-F7F0-023598FDD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562" b="55071" l="69658" r="900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05" t="24123" r="7368" b="41491"/>
          <a:stretch/>
        </p:blipFill>
        <p:spPr bwMode="auto">
          <a:xfrm>
            <a:off x="8305062" y="650361"/>
            <a:ext cx="1556085" cy="1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9D6FC1E-FD2F-3347-8BE7-93FA4E39607B}"/>
              </a:ext>
            </a:extLst>
          </p:cNvPr>
          <p:cNvSpPr/>
          <p:nvPr/>
        </p:nvSpPr>
        <p:spPr>
          <a:xfrm>
            <a:off x="9689595" y="232775"/>
            <a:ext cx="2086947" cy="1156996"/>
          </a:xfrm>
          <a:prstGeom prst="wedgeEllipseCallout">
            <a:avLst>
              <a:gd name="adj1" fmla="val -65542"/>
              <a:gd name="adj2" fmla="val 4314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Hi…I am RNA Polymerase!</a:t>
            </a:r>
            <a:endParaRPr lang="en-IN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1A22-CF3A-9B63-60BC-45701FB2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079" b="78585" l="25283" r="472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17266" r="50056" b="14602"/>
          <a:stretch/>
        </p:blipFill>
        <p:spPr>
          <a:xfrm>
            <a:off x="1952225" y="545060"/>
            <a:ext cx="1273370" cy="178272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929FC58-F1E5-9244-4860-7604DC860FD1}"/>
              </a:ext>
            </a:extLst>
          </p:cNvPr>
          <p:cNvSpPr/>
          <p:nvPr/>
        </p:nvSpPr>
        <p:spPr>
          <a:xfrm>
            <a:off x="3139819" y="232774"/>
            <a:ext cx="2243944" cy="1156996"/>
          </a:xfrm>
          <a:prstGeom prst="wedgeEllipseCallout">
            <a:avLst>
              <a:gd name="adj1" fmla="val -65542"/>
              <a:gd name="adj2" fmla="val 4314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Hi…I am DNA Polymerase! Who are you?</a:t>
            </a:r>
            <a:endParaRPr lang="en-IN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D1301-59A1-9EDB-0D50-70E95515AB18}"/>
              </a:ext>
            </a:extLst>
          </p:cNvPr>
          <p:cNvSpPr txBox="1"/>
          <p:nvPr/>
        </p:nvSpPr>
        <p:spPr>
          <a:xfrm>
            <a:off x="1952225" y="2586263"/>
            <a:ext cx="8957353" cy="36933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i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1.DNA polymerase synthesizes DNA while RNA polymerase synthesizes RNA. </a:t>
            </a:r>
          </a:p>
          <a:p>
            <a:pPr algn="just"/>
            <a:endParaRPr lang="en-US" i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algn="just"/>
            <a:r>
              <a:rPr lang="en-US" i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2.In contrast with the DNA polymerase, RNA polymerases do not necessarily require the so called primer to start the process and they actually have no proofreading systems.</a:t>
            </a:r>
          </a:p>
          <a:p>
            <a:pPr algn="just"/>
            <a:endParaRPr lang="en-US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algn="just"/>
            <a:r>
              <a:rPr lang="en-US" i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3.RNA polymerases are capable of initiating a new strand but DNA polymerases cannot. </a:t>
            </a:r>
          </a:p>
          <a:p>
            <a:pPr algn="just"/>
            <a:endParaRPr lang="en-US" i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algn="just"/>
            <a:r>
              <a:rPr lang="en-US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4</a:t>
            </a:r>
            <a:r>
              <a:rPr lang="en-US" i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.DNA contains the pentose sugar deoxyribose while RNA contains the pentose sugar ribose. </a:t>
            </a:r>
          </a:p>
          <a:p>
            <a:pPr algn="just"/>
            <a:endParaRPr lang="en-US" i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Hans" panose="020B0500000000000000" pitchFamily="34" charset="-122"/>
              <a:ea typeface="HP Simplified Hans" panose="020B0500000000000000" pitchFamily="34" charset="-122"/>
            </a:endParaRPr>
          </a:p>
          <a:p>
            <a:pPr algn="just"/>
            <a:r>
              <a:rPr lang="en-US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5</a:t>
            </a:r>
            <a:r>
              <a:rPr lang="en-US" i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Hans" panose="020B0500000000000000" pitchFamily="34" charset="-122"/>
                <a:ea typeface="HP Simplified Hans" panose="020B0500000000000000" pitchFamily="34" charset="-122"/>
              </a:rPr>
              <a:t>.DNA polymerase will be continuous till the work is finally done wherein RNA polymerases will continue but eventually may break in the event it will reach a “stop” cycle. </a:t>
            </a:r>
          </a:p>
        </p:txBody>
      </p:sp>
    </p:spTree>
    <p:extLst>
      <p:ext uri="{BB962C8B-B14F-4D97-AF65-F5344CB8AC3E}">
        <p14:creationId xmlns:p14="http://schemas.microsoft.com/office/powerpoint/2010/main" val="42169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5D17BF-EE29-952C-C19E-39D23E241710}"/>
              </a:ext>
            </a:extLst>
          </p:cNvPr>
          <p:cNvSpPr txBox="1"/>
          <p:nvPr/>
        </p:nvSpPr>
        <p:spPr>
          <a:xfrm>
            <a:off x="0" y="26835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5400" b="1">
                <a:solidFill>
                  <a:srgbClr val="66FF66"/>
                </a:solidFill>
              </a:rPr>
              <a:t>NA</a:t>
            </a:r>
            <a:endParaRPr lang="en-IN" sz="5400" b="1">
              <a:solidFill>
                <a:srgbClr val="66FF6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DE8A1-0D1F-D48A-5B5E-F2EF7E512382}"/>
              </a:ext>
            </a:extLst>
          </p:cNvPr>
          <p:cNvSpPr txBox="1"/>
          <p:nvPr/>
        </p:nvSpPr>
        <p:spPr>
          <a:xfrm>
            <a:off x="0" y="1027043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Deoxyribo</a:t>
            </a:r>
            <a:r>
              <a:rPr lang="en-US" sz="5400" b="1">
                <a:solidFill>
                  <a:srgbClr val="66FF66"/>
                </a:solidFill>
              </a:rPr>
              <a:t>NucleicAcid</a:t>
            </a:r>
            <a:endParaRPr lang="en-IN" sz="5400" b="1">
              <a:solidFill>
                <a:srgbClr val="66FF66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E3EF8A-A059-53BE-DD2C-A1C76D8CAFCB}"/>
              </a:ext>
            </a:extLst>
          </p:cNvPr>
          <p:cNvCxnSpPr>
            <a:cxnSpLocks/>
          </p:cNvCxnSpPr>
          <p:nvPr/>
        </p:nvCxnSpPr>
        <p:spPr>
          <a:xfrm flipH="1">
            <a:off x="2693504" y="1935672"/>
            <a:ext cx="876301" cy="9069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9CBF44-0458-7342-B5BA-52FA87F7EA39}"/>
              </a:ext>
            </a:extLst>
          </p:cNvPr>
          <p:cNvCxnSpPr>
            <a:cxnSpLocks/>
          </p:cNvCxnSpPr>
          <p:nvPr/>
        </p:nvCxnSpPr>
        <p:spPr>
          <a:xfrm flipH="1">
            <a:off x="5956848" y="2027583"/>
            <a:ext cx="5" cy="8845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E8FC59-9757-83B7-D2D9-DFECC772ADD9}"/>
              </a:ext>
            </a:extLst>
          </p:cNvPr>
          <p:cNvCxnSpPr>
            <a:cxnSpLocks/>
          </p:cNvCxnSpPr>
          <p:nvPr/>
        </p:nvCxnSpPr>
        <p:spPr>
          <a:xfrm>
            <a:off x="8895522" y="1930987"/>
            <a:ext cx="950843" cy="8399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DF64CF4E-71A6-76E7-87E5-E48463DEFB24}"/>
              </a:ext>
            </a:extLst>
          </p:cNvPr>
          <p:cNvSpPr/>
          <p:nvPr/>
        </p:nvSpPr>
        <p:spPr>
          <a:xfrm>
            <a:off x="1087507" y="2482621"/>
            <a:ext cx="1540565" cy="1530626"/>
          </a:xfrm>
          <a:prstGeom prst="pentagon">
            <a:avLst/>
          </a:prstGeom>
          <a:solidFill>
            <a:srgbClr val="CC66FF"/>
          </a:solidFill>
          <a:ln w="38100">
            <a:solidFill>
              <a:srgbClr val="7030A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DEDB9-6618-D0F8-5C3A-06545C47DED9}"/>
              </a:ext>
            </a:extLst>
          </p:cNvPr>
          <p:cNvSpPr txBox="1"/>
          <p:nvPr/>
        </p:nvSpPr>
        <p:spPr>
          <a:xfrm>
            <a:off x="1266410" y="4089163"/>
            <a:ext cx="118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Sugar</a:t>
            </a:r>
            <a:endParaRPr lang="en-IN" sz="3200" b="1">
              <a:solidFill>
                <a:srgbClr val="7030A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673096-AF74-5D3A-C74C-5E179175AE2B}"/>
              </a:ext>
            </a:extLst>
          </p:cNvPr>
          <p:cNvSpPr/>
          <p:nvPr/>
        </p:nvSpPr>
        <p:spPr>
          <a:xfrm>
            <a:off x="9934163" y="2780627"/>
            <a:ext cx="965747" cy="923330"/>
          </a:xfrm>
          <a:prstGeom prst="ellipse">
            <a:avLst/>
          </a:prstGeom>
          <a:solidFill>
            <a:srgbClr val="00FFFF"/>
          </a:solidFill>
          <a:ln w="38100"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11464-893A-527F-B5A9-17B95D7C41AC}"/>
              </a:ext>
            </a:extLst>
          </p:cNvPr>
          <p:cNvSpPr txBox="1"/>
          <p:nvPr/>
        </p:nvSpPr>
        <p:spPr>
          <a:xfrm>
            <a:off x="9534723" y="3773829"/>
            <a:ext cx="2088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</a:rPr>
              <a:t>Phosphate</a:t>
            </a:r>
            <a:endParaRPr lang="en-IN" sz="3200" b="1">
              <a:solidFill>
                <a:srgbClr val="00B0F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D9E154-422D-DC07-8099-83452053BF5B}"/>
              </a:ext>
            </a:extLst>
          </p:cNvPr>
          <p:cNvSpPr/>
          <p:nvPr/>
        </p:nvSpPr>
        <p:spPr>
          <a:xfrm>
            <a:off x="4912412" y="3070497"/>
            <a:ext cx="2484783" cy="539015"/>
          </a:xfrm>
          <a:prstGeom prst="roundRect">
            <a:avLst/>
          </a:prstGeom>
          <a:ln w="38100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983E9-E022-0994-7EE0-5D666E64213D}"/>
              </a:ext>
            </a:extLst>
          </p:cNvPr>
          <p:cNvSpPr txBox="1"/>
          <p:nvPr/>
        </p:nvSpPr>
        <p:spPr>
          <a:xfrm>
            <a:off x="4486897" y="3635036"/>
            <a:ext cx="391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Nitrogeneous Base</a:t>
            </a:r>
            <a:endParaRPr lang="en-IN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0F6E0D-D55D-7739-40A1-320DA4E8B6F1}"/>
              </a:ext>
            </a:extLst>
          </p:cNvPr>
          <p:cNvCxnSpPr>
            <a:cxnSpLocks/>
          </p:cNvCxnSpPr>
          <p:nvPr/>
        </p:nvCxnSpPr>
        <p:spPr>
          <a:xfrm>
            <a:off x="7825195" y="4087556"/>
            <a:ext cx="810556" cy="7068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D61AA-ED60-01E0-731B-747F711E149F}"/>
              </a:ext>
            </a:extLst>
          </p:cNvPr>
          <p:cNvCxnSpPr>
            <a:cxnSpLocks/>
          </p:cNvCxnSpPr>
          <p:nvPr/>
        </p:nvCxnSpPr>
        <p:spPr>
          <a:xfrm flipH="1">
            <a:off x="3882687" y="4087556"/>
            <a:ext cx="533809" cy="7068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96E50F-DE47-A4BD-58CE-907DBFC64960}"/>
              </a:ext>
            </a:extLst>
          </p:cNvPr>
          <p:cNvCxnSpPr>
            <a:cxnSpLocks/>
          </p:cNvCxnSpPr>
          <p:nvPr/>
        </p:nvCxnSpPr>
        <p:spPr>
          <a:xfrm>
            <a:off x="5304263" y="4398984"/>
            <a:ext cx="0" cy="8929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F59931-47F0-DD17-0C95-50F329579254}"/>
              </a:ext>
            </a:extLst>
          </p:cNvPr>
          <p:cNvCxnSpPr>
            <a:cxnSpLocks/>
          </p:cNvCxnSpPr>
          <p:nvPr/>
        </p:nvCxnSpPr>
        <p:spPr>
          <a:xfrm>
            <a:off x="6962613" y="4358604"/>
            <a:ext cx="0" cy="9333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54CEBC1-C0D5-9319-E7A4-264B1609A94D}"/>
              </a:ext>
            </a:extLst>
          </p:cNvPr>
          <p:cNvGrpSpPr/>
          <p:nvPr/>
        </p:nvGrpSpPr>
        <p:grpSpPr>
          <a:xfrm>
            <a:off x="4486897" y="5491582"/>
            <a:ext cx="1793188" cy="892996"/>
            <a:chOff x="4483828" y="5491582"/>
            <a:chExt cx="1793188" cy="892996"/>
          </a:xfrm>
        </p:grpSpPr>
        <p:sp>
          <p:nvSpPr>
            <p:cNvPr id="58" name="Arrow: Pentagon 57">
              <a:extLst>
                <a:ext uri="{FF2B5EF4-FFF2-40B4-BE49-F238E27FC236}">
                  <a16:creationId xmlns:a16="http://schemas.microsoft.com/office/drawing/2014/main" id="{507438C7-A587-9413-2625-260C2CF94593}"/>
                </a:ext>
              </a:extLst>
            </p:cNvPr>
            <p:cNvSpPr/>
            <p:nvPr/>
          </p:nvSpPr>
          <p:spPr>
            <a:xfrm flipH="1">
              <a:off x="4483828" y="5491582"/>
              <a:ext cx="1793188" cy="892996"/>
            </a:xfrm>
            <a:prstGeom prst="homePlat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258C4FF-0BBF-4636-D4DB-E75F6269EA3D}"/>
                </a:ext>
              </a:extLst>
            </p:cNvPr>
            <p:cNvSpPr txBox="1"/>
            <p:nvPr/>
          </p:nvSpPr>
          <p:spPr>
            <a:xfrm>
              <a:off x="4735752" y="5550531"/>
              <a:ext cx="732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A</a:t>
              </a:r>
              <a:endParaRPr lang="en-IN" sz="4000" b="1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F56B5B2-9E01-85A7-0699-E16E24EADD21}"/>
              </a:ext>
            </a:extLst>
          </p:cNvPr>
          <p:cNvGrpSpPr/>
          <p:nvPr/>
        </p:nvGrpSpPr>
        <p:grpSpPr>
          <a:xfrm>
            <a:off x="2594916" y="4699540"/>
            <a:ext cx="1811016" cy="1238540"/>
            <a:chOff x="2591847" y="4699540"/>
            <a:chExt cx="1811016" cy="123854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41F76D-DE79-7D81-D082-368BF377C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90" t="10883" r="5441" b="62026"/>
            <a:stretch/>
          </p:blipFill>
          <p:spPr>
            <a:xfrm rot="16200000" flipH="1">
              <a:off x="2878085" y="4413302"/>
              <a:ext cx="1238540" cy="181101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AA36644-263B-58DE-6479-0FD054ECCE21}"/>
                </a:ext>
              </a:extLst>
            </p:cNvPr>
            <p:cNvSpPr txBox="1"/>
            <p:nvPr/>
          </p:nvSpPr>
          <p:spPr>
            <a:xfrm>
              <a:off x="3317274" y="4938037"/>
              <a:ext cx="732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T</a:t>
              </a:r>
              <a:endParaRPr lang="en-IN" sz="4000" b="1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270DFE8-1759-FB20-9315-EC7C492CC397}"/>
              </a:ext>
            </a:extLst>
          </p:cNvPr>
          <p:cNvGrpSpPr/>
          <p:nvPr/>
        </p:nvGrpSpPr>
        <p:grpSpPr>
          <a:xfrm>
            <a:off x="6186403" y="5078994"/>
            <a:ext cx="3091452" cy="1462023"/>
            <a:chOff x="6183334" y="5078994"/>
            <a:chExt cx="3091452" cy="146202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7D8D88A-F5FB-5293-A1BE-92EEBA3C7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6998048" y="4264280"/>
              <a:ext cx="1462023" cy="309145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C4423E-25CD-8B8D-012F-2E7027292A66}"/>
                </a:ext>
              </a:extLst>
            </p:cNvPr>
            <p:cNvSpPr txBox="1"/>
            <p:nvPr/>
          </p:nvSpPr>
          <p:spPr>
            <a:xfrm>
              <a:off x="7409724" y="5456063"/>
              <a:ext cx="732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C</a:t>
              </a:r>
              <a:endParaRPr lang="en-IN" sz="4000" b="1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9F5032C-C3DE-D720-150A-4429CE6AE670}"/>
              </a:ext>
            </a:extLst>
          </p:cNvPr>
          <p:cNvGrpSpPr/>
          <p:nvPr/>
        </p:nvGrpSpPr>
        <p:grpSpPr>
          <a:xfrm>
            <a:off x="8474348" y="4594421"/>
            <a:ext cx="1793189" cy="1314450"/>
            <a:chOff x="8474348" y="4594421"/>
            <a:chExt cx="1793189" cy="131445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66BFCC1-495B-2E6A-5831-90366D281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" t="167" r="44261" b="-167"/>
            <a:stretch/>
          </p:blipFill>
          <p:spPr>
            <a:xfrm>
              <a:off x="8474348" y="4594421"/>
              <a:ext cx="1793189" cy="131445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212F01-743F-8068-F913-55C385A08D6D}"/>
                </a:ext>
              </a:extLst>
            </p:cNvPr>
            <p:cNvSpPr txBox="1"/>
            <p:nvPr/>
          </p:nvSpPr>
          <p:spPr>
            <a:xfrm>
              <a:off x="8742609" y="4858377"/>
              <a:ext cx="732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G</a:t>
              </a:r>
              <a:endParaRPr lang="en-IN" sz="4000" b="1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A860884-D710-CFAF-C36B-C4C3E2E7DA90}"/>
              </a:ext>
            </a:extLst>
          </p:cNvPr>
          <p:cNvSpPr txBox="1"/>
          <p:nvPr/>
        </p:nvSpPr>
        <p:spPr>
          <a:xfrm>
            <a:off x="0" y="28874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5400" b="1">
                <a:solidFill>
                  <a:srgbClr val="66FF66"/>
                </a:solidFill>
              </a:rPr>
              <a:t>NA</a:t>
            </a:r>
            <a:endParaRPr lang="en-IN" sz="5400" b="1">
              <a:solidFill>
                <a:srgbClr val="66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C254596-59EB-F16E-8F64-727452BF7810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9828623" y="3016326"/>
            <a:ext cx="703368" cy="478959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1F4DD1B-09EE-E7C9-D160-8EC375AC0016}"/>
              </a:ext>
            </a:extLst>
          </p:cNvPr>
          <p:cNvCxnSpPr>
            <a:cxnSpLocks/>
          </p:cNvCxnSpPr>
          <p:nvPr/>
        </p:nvCxnSpPr>
        <p:spPr>
          <a:xfrm flipV="1">
            <a:off x="5643424" y="4913215"/>
            <a:ext cx="1204864" cy="28608"/>
          </a:xfrm>
          <a:prstGeom prst="line">
            <a:avLst/>
          </a:prstGeom>
          <a:ln w="1143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A2B6AC-B29E-D70A-F12E-146B2AF3D959}"/>
              </a:ext>
            </a:extLst>
          </p:cNvPr>
          <p:cNvCxnSpPr>
            <a:cxnSpLocks/>
          </p:cNvCxnSpPr>
          <p:nvPr/>
        </p:nvCxnSpPr>
        <p:spPr>
          <a:xfrm flipV="1">
            <a:off x="5690123" y="4278285"/>
            <a:ext cx="1204864" cy="28608"/>
          </a:xfrm>
          <a:prstGeom prst="line">
            <a:avLst/>
          </a:prstGeom>
          <a:ln w="1143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BF0655A-AC3D-98B1-4F3E-506708548C2F}"/>
              </a:ext>
            </a:extLst>
          </p:cNvPr>
          <p:cNvCxnSpPr>
            <a:cxnSpLocks/>
          </p:cNvCxnSpPr>
          <p:nvPr/>
        </p:nvCxnSpPr>
        <p:spPr>
          <a:xfrm flipV="1">
            <a:off x="5690549" y="2409670"/>
            <a:ext cx="1204864" cy="28608"/>
          </a:xfrm>
          <a:prstGeom prst="line">
            <a:avLst/>
          </a:prstGeom>
          <a:ln w="1143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AC5CD6C-82C2-F671-B836-B5B1FB403B75}"/>
              </a:ext>
            </a:extLst>
          </p:cNvPr>
          <p:cNvCxnSpPr>
            <a:cxnSpLocks/>
          </p:cNvCxnSpPr>
          <p:nvPr/>
        </p:nvCxnSpPr>
        <p:spPr>
          <a:xfrm flipV="1">
            <a:off x="5716672" y="4587590"/>
            <a:ext cx="1127049" cy="11317"/>
          </a:xfrm>
          <a:prstGeom prst="line">
            <a:avLst/>
          </a:prstGeom>
          <a:ln w="1143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A1F30F-AB64-F052-5671-58FA6D9E4924}"/>
              </a:ext>
            </a:extLst>
          </p:cNvPr>
          <p:cNvCxnSpPr>
            <a:cxnSpLocks/>
          </p:cNvCxnSpPr>
          <p:nvPr/>
        </p:nvCxnSpPr>
        <p:spPr>
          <a:xfrm flipV="1">
            <a:off x="5331831" y="1943094"/>
            <a:ext cx="1856241" cy="125707"/>
          </a:xfrm>
          <a:prstGeom prst="line">
            <a:avLst/>
          </a:prstGeom>
          <a:ln w="1143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23CCF1-4144-0D32-927C-122437BAD7B7}"/>
              </a:ext>
            </a:extLst>
          </p:cNvPr>
          <p:cNvCxnSpPr>
            <a:cxnSpLocks/>
          </p:cNvCxnSpPr>
          <p:nvPr/>
        </p:nvCxnSpPr>
        <p:spPr>
          <a:xfrm flipV="1">
            <a:off x="8102589" y="4497984"/>
            <a:ext cx="483023" cy="179213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EDE45D-83BF-1552-B87B-6E2B7423125C}"/>
              </a:ext>
            </a:extLst>
          </p:cNvPr>
          <p:cNvCxnSpPr>
            <a:cxnSpLocks/>
          </p:cNvCxnSpPr>
          <p:nvPr/>
        </p:nvCxnSpPr>
        <p:spPr>
          <a:xfrm flipV="1">
            <a:off x="7967826" y="1853488"/>
            <a:ext cx="483023" cy="179213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4E4E0D-C96E-DAC7-43FF-74B14C3CA4B7}"/>
              </a:ext>
            </a:extLst>
          </p:cNvPr>
          <p:cNvCxnSpPr>
            <a:cxnSpLocks/>
          </p:cNvCxnSpPr>
          <p:nvPr/>
        </p:nvCxnSpPr>
        <p:spPr>
          <a:xfrm flipV="1">
            <a:off x="4172104" y="4671753"/>
            <a:ext cx="483023" cy="179213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0FA4EC-6E0B-FE61-29B4-4CB1202E5911}"/>
              </a:ext>
            </a:extLst>
          </p:cNvPr>
          <p:cNvCxnSpPr>
            <a:cxnSpLocks/>
          </p:cNvCxnSpPr>
          <p:nvPr/>
        </p:nvCxnSpPr>
        <p:spPr>
          <a:xfrm flipV="1">
            <a:off x="4228144" y="2041925"/>
            <a:ext cx="483023" cy="179213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FCDF64-ED3A-B893-2F9D-244F40C368A5}"/>
              </a:ext>
            </a:extLst>
          </p:cNvPr>
          <p:cNvCxnSpPr>
            <a:cxnSpLocks/>
          </p:cNvCxnSpPr>
          <p:nvPr/>
        </p:nvCxnSpPr>
        <p:spPr>
          <a:xfrm flipV="1">
            <a:off x="996321" y="2840409"/>
            <a:ext cx="1261981" cy="1410746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entagon 1">
            <a:extLst>
              <a:ext uri="{FF2B5EF4-FFF2-40B4-BE49-F238E27FC236}">
                <a16:creationId xmlns:a16="http://schemas.microsoft.com/office/drawing/2014/main" id="{32F383D4-F2DB-9A6B-951A-6A7D9FADC931}"/>
              </a:ext>
            </a:extLst>
          </p:cNvPr>
          <p:cNvSpPr/>
          <p:nvPr/>
        </p:nvSpPr>
        <p:spPr>
          <a:xfrm rot="5400000">
            <a:off x="2221203" y="3812133"/>
            <a:ext cx="1928409" cy="2085473"/>
          </a:xfrm>
          <a:prstGeom prst="pentagon">
            <a:avLst/>
          </a:prstGeom>
          <a:solidFill>
            <a:srgbClr val="CC66FF"/>
          </a:solidFill>
          <a:ln w="38100">
            <a:solidFill>
              <a:srgbClr val="7030A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CF4C3936-811D-6202-53F6-1FB5C17258EB}"/>
              </a:ext>
            </a:extLst>
          </p:cNvPr>
          <p:cNvSpPr/>
          <p:nvPr/>
        </p:nvSpPr>
        <p:spPr>
          <a:xfrm rot="19656613">
            <a:off x="8346557" y="534860"/>
            <a:ext cx="1928409" cy="2085473"/>
          </a:xfrm>
          <a:prstGeom prst="pentagon">
            <a:avLst/>
          </a:prstGeom>
          <a:solidFill>
            <a:srgbClr val="CC66FF"/>
          </a:solidFill>
          <a:ln w="38100">
            <a:solidFill>
              <a:srgbClr val="7030A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E7A7F1BB-775C-B80B-E699-C54754A060C8}"/>
              </a:ext>
            </a:extLst>
          </p:cNvPr>
          <p:cNvSpPr/>
          <p:nvPr/>
        </p:nvSpPr>
        <p:spPr>
          <a:xfrm rot="19431495">
            <a:off x="8346558" y="3208419"/>
            <a:ext cx="1928409" cy="2085473"/>
          </a:xfrm>
          <a:prstGeom prst="pentagon">
            <a:avLst/>
          </a:prstGeom>
          <a:solidFill>
            <a:srgbClr val="CC66FF"/>
          </a:solidFill>
          <a:ln w="38100">
            <a:solidFill>
              <a:srgbClr val="7030A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429A6D-17A6-102C-9604-C6DC3D335D4E}"/>
              </a:ext>
            </a:extLst>
          </p:cNvPr>
          <p:cNvSpPr/>
          <p:nvPr/>
        </p:nvSpPr>
        <p:spPr>
          <a:xfrm>
            <a:off x="10390561" y="2228215"/>
            <a:ext cx="965747" cy="923330"/>
          </a:xfrm>
          <a:prstGeom prst="ellipse">
            <a:avLst/>
          </a:prstGeom>
          <a:solidFill>
            <a:srgbClr val="00FFFF"/>
          </a:solidFill>
          <a:ln w="38100"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E00E78-18A2-F57F-9B8F-8769F77B1364}"/>
              </a:ext>
            </a:extLst>
          </p:cNvPr>
          <p:cNvSpPr/>
          <p:nvPr/>
        </p:nvSpPr>
        <p:spPr>
          <a:xfrm>
            <a:off x="10373640" y="5293892"/>
            <a:ext cx="965747" cy="923330"/>
          </a:xfrm>
          <a:prstGeom prst="ellipse">
            <a:avLst/>
          </a:prstGeom>
          <a:solidFill>
            <a:srgbClr val="00FFFF"/>
          </a:solidFill>
          <a:ln w="38100"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B435C3-3237-6E6A-D472-C6C5B677E3C4}"/>
              </a:ext>
            </a:extLst>
          </p:cNvPr>
          <p:cNvSpPr/>
          <p:nvPr/>
        </p:nvSpPr>
        <p:spPr>
          <a:xfrm>
            <a:off x="881942" y="356680"/>
            <a:ext cx="965747" cy="923330"/>
          </a:xfrm>
          <a:prstGeom prst="ellipse">
            <a:avLst/>
          </a:prstGeom>
          <a:solidFill>
            <a:srgbClr val="00FFFF"/>
          </a:solidFill>
          <a:ln w="38100"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A13BAA-42AC-C779-97DE-8EC630BCC515}"/>
              </a:ext>
            </a:extLst>
          </p:cNvPr>
          <p:cNvSpPr/>
          <p:nvPr/>
        </p:nvSpPr>
        <p:spPr>
          <a:xfrm>
            <a:off x="1134290" y="2974610"/>
            <a:ext cx="965747" cy="916055"/>
          </a:xfrm>
          <a:prstGeom prst="ellipse">
            <a:avLst/>
          </a:prstGeom>
          <a:solidFill>
            <a:srgbClr val="00FFFF"/>
          </a:solidFill>
          <a:ln w="38100">
            <a:solidFill>
              <a:srgbClr val="00B0F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C7CF71-9322-CF69-1837-63B2809B8241}"/>
              </a:ext>
            </a:extLst>
          </p:cNvPr>
          <p:cNvCxnSpPr/>
          <p:nvPr/>
        </p:nvCxnSpPr>
        <p:spPr>
          <a:xfrm>
            <a:off x="4134200" y="-2181726"/>
            <a:ext cx="36747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61DFC9-D229-7EB7-487E-75520A264467}"/>
              </a:ext>
            </a:extLst>
          </p:cNvPr>
          <p:cNvCxnSpPr>
            <a:endCxn id="9" idx="0"/>
          </p:cNvCxnSpPr>
          <p:nvPr/>
        </p:nvCxnSpPr>
        <p:spPr>
          <a:xfrm flipH="1">
            <a:off x="1364816" y="0"/>
            <a:ext cx="137413" cy="356680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BFB849-8EE9-3F82-2944-A41F43F04F5C}"/>
              </a:ext>
            </a:extLst>
          </p:cNvPr>
          <p:cNvCxnSpPr/>
          <p:nvPr/>
        </p:nvCxnSpPr>
        <p:spPr>
          <a:xfrm flipH="1">
            <a:off x="1065583" y="1280010"/>
            <a:ext cx="137413" cy="356680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16EE36-D9AE-D05B-CF9F-CE9A7D393F06}"/>
              </a:ext>
            </a:extLst>
          </p:cNvPr>
          <p:cNvCxnSpPr>
            <a:cxnSpLocks/>
          </p:cNvCxnSpPr>
          <p:nvPr/>
        </p:nvCxnSpPr>
        <p:spPr>
          <a:xfrm>
            <a:off x="1065213" y="1615325"/>
            <a:ext cx="1261981" cy="21365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3">
            <a:extLst>
              <a:ext uri="{FF2B5EF4-FFF2-40B4-BE49-F238E27FC236}">
                <a16:creationId xmlns:a16="http://schemas.microsoft.com/office/drawing/2014/main" id="{F85DB1FC-FAC4-368C-2D12-027C06D33B12}"/>
              </a:ext>
            </a:extLst>
          </p:cNvPr>
          <p:cNvSpPr/>
          <p:nvPr/>
        </p:nvSpPr>
        <p:spPr>
          <a:xfrm rot="5400000">
            <a:off x="2267942" y="1201478"/>
            <a:ext cx="1928409" cy="2085473"/>
          </a:xfrm>
          <a:prstGeom prst="pentagon">
            <a:avLst/>
          </a:prstGeom>
          <a:solidFill>
            <a:srgbClr val="CC66FF"/>
          </a:solidFill>
          <a:ln w="38100">
            <a:solidFill>
              <a:srgbClr val="7030A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086798-175E-69FD-A5DE-153BFF10D538}"/>
              </a:ext>
            </a:extLst>
          </p:cNvPr>
          <p:cNvCxnSpPr>
            <a:cxnSpLocks/>
            <a:endCxn id="2" idx="2"/>
          </p:cNvCxnSpPr>
          <p:nvPr/>
        </p:nvCxnSpPr>
        <p:spPr>
          <a:xfrm>
            <a:off x="996321" y="4258960"/>
            <a:ext cx="1146355" cy="0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B1EDB18-37CD-6EE8-6BBF-8132C6104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74" t="10883" r="8970" b="64239"/>
          <a:stretch/>
        </p:blipFill>
        <p:spPr>
          <a:xfrm rot="16200000" flipH="1">
            <a:off x="4937517" y="1355708"/>
            <a:ext cx="892993" cy="16630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3CD4D1-8AEC-FECA-024D-379BABCD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3"/>
          <a:stretch/>
        </p:blipFill>
        <p:spPr>
          <a:xfrm rot="5400000" flipH="1">
            <a:off x="4500739" y="3432819"/>
            <a:ext cx="1462023" cy="2268106"/>
          </a:xfrm>
          <a:prstGeom prst="rect">
            <a:avLst/>
          </a:prstGeom>
        </p:spPr>
      </p:pic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2E9DFD42-0F13-F92E-62C9-77A3A7A696E2}"/>
              </a:ext>
            </a:extLst>
          </p:cNvPr>
          <p:cNvSpPr/>
          <p:nvPr/>
        </p:nvSpPr>
        <p:spPr>
          <a:xfrm flipH="1">
            <a:off x="6394357" y="1669753"/>
            <a:ext cx="1793188" cy="892996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7065EB6-277E-E729-F512-62980C77BA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167" r="44261" b="-167"/>
          <a:stretch/>
        </p:blipFill>
        <p:spPr>
          <a:xfrm>
            <a:off x="6551275" y="3941682"/>
            <a:ext cx="1607718" cy="13144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8B24C4-CB27-CE24-7AC8-1C73F1013231}"/>
              </a:ext>
            </a:extLst>
          </p:cNvPr>
          <p:cNvCxnSpPr>
            <a:cxnSpLocks/>
          </p:cNvCxnSpPr>
          <p:nvPr/>
        </p:nvCxnSpPr>
        <p:spPr>
          <a:xfrm>
            <a:off x="10373490" y="4711800"/>
            <a:ext cx="605020" cy="0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B0BA27-C7A2-955E-D10F-176F1EE19B4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0856514" y="4711800"/>
            <a:ext cx="94859" cy="582092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A71464-623C-5B1F-C3A9-FEADF49F1C47}"/>
              </a:ext>
            </a:extLst>
          </p:cNvPr>
          <p:cNvCxnSpPr>
            <a:cxnSpLocks/>
          </p:cNvCxnSpPr>
          <p:nvPr/>
        </p:nvCxnSpPr>
        <p:spPr>
          <a:xfrm>
            <a:off x="10987703" y="1750477"/>
            <a:ext cx="0" cy="525791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87D8CB-FF7B-4BB8-9C22-FB02B88C7D61}"/>
              </a:ext>
            </a:extLst>
          </p:cNvPr>
          <p:cNvCxnSpPr>
            <a:cxnSpLocks/>
          </p:cNvCxnSpPr>
          <p:nvPr/>
        </p:nvCxnSpPr>
        <p:spPr>
          <a:xfrm flipH="1">
            <a:off x="10390561" y="1786897"/>
            <a:ext cx="597142" cy="326244"/>
          </a:xfrm>
          <a:prstGeom prst="line">
            <a:avLst/>
          </a:prstGeom>
          <a:ln w="1143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57A68C6-1854-F082-8036-7221BFD38FF4}"/>
              </a:ext>
            </a:extLst>
          </p:cNvPr>
          <p:cNvSpPr txBox="1"/>
          <p:nvPr/>
        </p:nvSpPr>
        <p:spPr>
          <a:xfrm>
            <a:off x="5143502" y="3041515"/>
            <a:ext cx="337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anose="020B0602030504020804" pitchFamily="34" charset="0"/>
              </a:rPr>
              <a:t>Hydrogen Bonds</a:t>
            </a:r>
            <a:endParaRPr lang="en-IN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anose="020B0602030504020804" pitchFamily="34" charset="0"/>
            </a:endParaRP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42F77DA4-5187-A2BD-50CB-F48487B6CE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92617" y="2759036"/>
            <a:ext cx="539855" cy="249597"/>
          </a:xfrm>
          <a:prstGeom prst="curvedConnector3">
            <a:avLst>
              <a:gd name="adj1" fmla="val 30988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DF86D7DE-5721-DC2B-B799-562BF254F3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28764" y="3726500"/>
            <a:ext cx="539855" cy="249597"/>
          </a:xfrm>
          <a:prstGeom prst="curvedConnector3">
            <a:avLst>
              <a:gd name="adj1" fmla="val 30988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CA86070-E607-E663-EB4E-0D62BE2028E1}"/>
              </a:ext>
            </a:extLst>
          </p:cNvPr>
          <p:cNvSpPr txBox="1"/>
          <p:nvPr/>
        </p:nvSpPr>
        <p:spPr>
          <a:xfrm>
            <a:off x="4542291" y="2027757"/>
            <a:ext cx="15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ucida Calligraphy" panose="03010101010101010101" pitchFamily="66" charset="0"/>
              </a:rPr>
              <a:t>Thymine</a:t>
            </a:r>
            <a:endParaRPr lang="en-IN" b="1">
              <a:latin typeface="Lucida Calligraphy" panose="03010101010101010101" pitchFamily="66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783C60-FDFD-B7A3-26F0-77B653639B1C}"/>
              </a:ext>
            </a:extLst>
          </p:cNvPr>
          <p:cNvSpPr txBox="1"/>
          <p:nvPr/>
        </p:nvSpPr>
        <p:spPr>
          <a:xfrm>
            <a:off x="6501258" y="1959355"/>
            <a:ext cx="15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ucida Calligraphy" panose="03010101010101010101" pitchFamily="66" charset="0"/>
              </a:rPr>
              <a:t>Adenine</a:t>
            </a:r>
            <a:endParaRPr lang="en-IN" b="1">
              <a:latin typeface="Lucida Calligraphy" panose="03010101010101010101" pitchFamily="66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4E774A0-6464-2A15-5F5F-1185A1C8E5CF}"/>
              </a:ext>
            </a:extLst>
          </p:cNvPr>
          <p:cNvSpPr txBox="1"/>
          <p:nvPr/>
        </p:nvSpPr>
        <p:spPr>
          <a:xfrm>
            <a:off x="4588097" y="4425388"/>
            <a:ext cx="15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ucida Calligraphy" panose="03010101010101010101" pitchFamily="66" charset="0"/>
              </a:rPr>
              <a:t>Cytosine</a:t>
            </a:r>
            <a:endParaRPr lang="en-IN" b="1">
              <a:latin typeface="Lucida Calligraphy" panose="03010101010101010101" pitchFamily="66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DFA8C0-5CBA-78F4-8047-136BAA6E91CD}"/>
              </a:ext>
            </a:extLst>
          </p:cNvPr>
          <p:cNvSpPr txBox="1"/>
          <p:nvPr/>
        </p:nvSpPr>
        <p:spPr>
          <a:xfrm>
            <a:off x="6568998" y="4392027"/>
            <a:ext cx="15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Lucida Calligraphy" panose="03010101010101010101" pitchFamily="66" charset="0"/>
              </a:rPr>
              <a:t>Guanine</a:t>
            </a:r>
            <a:endParaRPr lang="en-IN" b="1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1745D91-4AFE-B9D4-0363-C47DE317FFFB}"/>
              </a:ext>
            </a:extLst>
          </p:cNvPr>
          <p:cNvCxnSpPr>
            <a:cxnSpLocks/>
          </p:cNvCxnSpPr>
          <p:nvPr/>
        </p:nvCxnSpPr>
        <p:spPr>
          <a:xfrm>
            <a:off x="3255365" y="6645799"/>
            <a:ext cx="2674706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5F2F359-ED98-68C2-7EA0-D7BD37B530E5}"/>
              </a:ext>
            </a:extLst>
          </p:cNvPr>
          <p:cNvCxnSpPr>
            <a:cxnSpLocks/>
          </p:cNvCxnSpPr>
          <p:nvPr/>
        </p:nvCxnSpPr>
        <p:spPr>
          <a:xfrm>
            <a:off x="3507127" y="6335211"/>
            <a:ext cx="1641646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D05C715-B6D5-7620-30C3-36A7E2A7E991}"/>
              </a:ext>
            </a:extLst>
          </p:cNvPr>
          <p:cNvCxnSpPr>
            <a:cxnSpLocks/>
          </p:cNvCxnSpPr>
          <p:nvPr/>
        </p:nvCxnSpPr>
        <p:spPr>
          <a:xfrm>
            <a:off x="4169797" y="6047773"/>
            <a:ext cx="1075457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8F0D7D0-C655-3EDB-68AA-A8FB318BC0C3}"/>
              </a:ext>
            </a:extLst>
          </p:cNvPr>
          <p:cNvCxnSpPr>
            <a:cxnSpLocks/>
          </p:cNvCxnSpPr>
          <p:nvPr/>
        </p:nvCxnSpPr>
        <p:spPr>
          <a:xfrm flipV="1">
            <a:off x="5142974" y="6047773"/>
            <a:ext cx="2309225" cy="2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28004B7-7917-E771-CA73-F27772522D0A}"/>
              </a:ext>
            </a:extLst>
          </p:cNvPr>
          <p:cNvCxnSpPr>
            <a:cxnSpLocks/>
          </p:cNvCxnSpPr>
          <p:nvPr/>
        </p:nvCxnSpPr>
        <p:spPr>
          <a:xfrm flipV="1">
            <a:off x="4941387" y="6288913"/>
            <a:ext cx="3238050" cy="33762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24CF198-AF50-A9AD-190F-2FA46D90D6B6}"/>
              </a:ext>
            </a:extLst>
          </p:cNvPr>
          <p:cNvCxnSpPr>
            <a:cxnSpLocks/>
          </p:cNvCxnSpPr>
          <p:nvPr/>
        </p:nvCxnSpPr>
        <p:spPr>
          <a:xfrm flipV="1">
            <a:off x="5300692" y="6626508"/>
            <a:ext cx="3357170" cy="23635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2ED804-68D7-696A-05A9-4F0AB661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8" b="8235"/>
          <a:stretch/>
        </p:blipFill>
        <p:spPr>
          <a:xfrm>
            <a:off x="9209592" y="0"/>
            <a:ext cx="357657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E7EDD-3CFB-377D-FC40-259B5A4D3D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r="69309" b="10162"/>
          <a:stretch/>
        </p:blipFill>
        <p:spPr>
          <a:xfrm>
            <a:off x="312517" y="84637"/>
            <a:ext cx="2870522" cy="677336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3DE1AF-C6F3-364A-1AC2-C57AE828F9E2}"/>
              </a:ext>
            </a:extLst>
          </p:cNvPr>
          <p:cNvCxnSpPr>
            <a:cxnSpLocks/>
          </p:cNvCxnSpPr>
          <p:nvPr/>
        </p:nvCxnSpPr>
        <p:spPr>
          <a:xfrm>
            <a:off x="3507128" y="486137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58B70A-96C6-09A6-03A3-35CB21A3AFA6}"/>
              </a:ext>
            </a:extLst>
          </p:cNvPr>
          <p:cNvCxnSpPr>
            <a:cxnSpLocks/>
          </p:cNvCxnSpPr>
          <p:nvPr/>
        </p:nvCxnSpPr>
        <p:spPr>
          <a:xfrm>
            <a:off x="3507128" y="823732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006BF8-C34E-93CC-B002-E6A32C55A1F7}"/>
              </a:ext>
            </a:extLst>
          </p:cNvPr>
          <p:cNvCxnSpPr>
            <a:cxnSpLocks/>
          </p:cNvCxnSpPr>
          <p:nvPr/>
        </p:nvCxnSpPr>
        <p:spPr>
          <a:xfrm>
            <a:off x="3563058" y="1161327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5B3CB1-9860-CFD7-5547-55600051190E}"/>
              </a:ext>
            </a:extLst>
          </p:cNvPr>
          <p:cNvCxnSpPr>
            <a:cxnSpLocks/>
          </p:cNvCxnSpPr>
          <p:nvPr/>
        </p:nvCxnSpPr>
        <p:spPr>
          <a:xfrm>
            <a:off x="3659528" y="1510496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E81574F-1E27-D8BF-2F09-5A73F700ED90}"/>
              </a:ext>
            </a:extLst>
          </p:cNvPr>
          <p:cNvCxnSpPr>
            <a:cxnSpLocks/>
          </p:cNvCxnSpPr>
          <p:nvPr/>
        </p:nvCxnSpPr>
        <p:spPr>
          <a:xfrm>
            <a:off x="3659528" y="1823013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AE7FEC-2877-5366-666B-B2D8C968FB4E}"/>
              </a:ext>
            </a:extLst>
          </p:cNvPr>
          <p:cNvCxnSpPr>
            <a:cxnSpLocks/>
          </p:cNvCxnSpPr>
          <p:nvPr/>
        </p:nvCxnSpPr>
        <p:spPr>
          <a:xfrm>
            <a:off x="3752125" y="2183757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7B7C13-2821-AAD4-AD9D-2366577084E3}"/>
              </a:ext>
            </a:extLst>
          </p:cNvPr>
          <p:cNvCxnSpPr>
            <a:cxnSpLocks/>
          </p:cNvCxnSpPr>
          <p:nvPr/>
        </p:nvCxnSpPr>
        <p:spPr>
          <a:xfrm>
            <a:off x="3865944" y="2579226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6007BD-E66E-F69C-2D05-C3ED5D39B083}"/>
              </a:ext>
            </a:extLst>
          </p:cNvPr>
          <p:cNvCxnSpPr>
            <a:cxnSpLocks/>
          </p:cNvCxnSpPr>
          <p:nvPr/>
        </p:nvCxnSpPr>
        <p:spPr>
          <a:xfrm>
            <a:off x="3894876" y="2882097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47CCAA-8103-314C-6AE0-4E6E2A090C3E}"/>
              </a:ext>
            </a:extLst>
          </p:cNvPr>
          <p:cNvCxnSpPr>
            <a:cxnSpLocks/>
          </p:cNvCxnSpPr>
          <p:nvPr/>
        </p:nvCxnSpPr>
        <p:spPr>
          <a:xfrm>
            <a:off x="4033745" y="3219692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F33387-321F-BCE5-F643-C48FFAA85CC7}"/>
              </a:ext>
            </a:extLst>
          </p:cNvPr>
          <p:cNvCxnSpPr>
            <a:cxnSpLocks/>
          </p:cNvCxnSpPr>
          <p:nvPr/>
        </p:nvCxnSpPr>
        <p:spPr>
          <a:xfrm>
            <a:off x="4130226" y="3568862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C46C89-DAB2-5BCF-2B35-CBE21AD6BF0C}"/>
              </a:ext>
            </a:extLst>
          </p:cNvPr>
          <p:cNvCxnSpPr>
            <a:cxnSpLocks/>
          </p:cNvCxnSpPr>
          <p:nvPr/>
        </p:nvCxnSpPr>
        <p:spPr>
          <a:xfrm>
            <a:off x="4344356" y="4078148"/>
            <a:ext cx="201592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A7A41D-B4E2-4307-E574-796C40D01033}"/>
              </a:ext>
            </a:extLst>
          </p:cNvPr>
          <p:cNvCxnSpPr>
            <a:cxnSpLocks/>
          </p:cNvCxnSpPr>
          <p:nvPr/>
        </p:nvCxnSpPr>
        <p:spPr>
          <a:xfrm>
            <a:off x="4247900" y="3837008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39E689-DFF9-8364-A3AF-F8A22547CF07}"/>
              </a:ext>
            </a:extLst>
          </p:cNvPr>
          <p:cNvCxnSpPr>
            <a:cxnSpLocks/>
          </p:cNvCxnSpPr>
          <p:nvPr/>
        </p:nvCxnSpPr>
        <p:spPr>
          <a:xfrm>
            <a:off x="4489040" y="4381019"/>
            <a:ext cx="1606960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692184-9675-928C-3D44-2A235BDF2A5F}"/>
              </a:ext>
            </a:extLst>
          </p:cNvPr>
          <p:cNvCxnSpPr>
            <a:cxnSpLocks/>
          </p:cNvCxnSpPr>
          <p:nvPr/>
        </p:nvCxnSpPr>
        <p:spPr>
          <a:xfrm>
            <a:off x="4678086" y="4637592"/>
            <a:ext cx="781298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E2674-0029-0F8D-84FA-939449A9AACB}"/>
              </a:ext>
            </a:extLst>
          </p:cNvPr>
          <p:cNvCxnSpPr>
            <a:cxnSpLocks/>
          </p:cNvCxnSpPr>
          <p:nvPr/>
        </p:nvCxnSpPr>
        <p:spPr>
          <a:xfrm>
            <a:off x="4884493" y="4928888"/>
            <a:ext cx="781298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D2C73A-3DE6-41EB-7FCC-93A2E5DA6DEA}"/>
              </a:ext>
            </a:extLst>
          </p:cNvPr>
          <p:cNvCxnSpPr>
            <a:cxnSpLocks/>
          </p:cNvCxnSpPr>
          <p:nvPr/>
        </p:nvCxnSpPr>
        <p:spPr>
          <a:xfrm>
            <a:off x="5148773" y="5252979"/>
            <a:ext cx="781298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B3F6DD-F52C-F755-DA49-1D43150BF311}"/>
              </a:ext>
            </a:extLst>
          </p:cNvPr>
          <p:cNvCxnSpPr>
            <a:cxnSpLocks/>
          </p:cNvCxnSpPr>
          <p:nvPr/>
        </p:nvCxnSpPr>
        <p:spPr>
          <a:xfrm>
            <a:off x="5420798" y="5544275"/>
            <a:ext cx="46878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FB5078-AD7E-5E2F-6C8B-4C684CF6D8A8}"/>
              </a:ext>
            </a:extLst>
          </p:cNvPr>
          <p:cNvCxnSpPr>
            <a:cxnSpLocks/>
          </p:cNvCxnSpPr>
          <p:nvPr/>
        </p:nvCxnSpPr>
        <p:spPr>
          <a:xfrm>
            <a:off x="3563058" y="204487"/>
            <a:ext cx="2230056" cy="0"/>
          </a:xfrm>
          <a:prstGeom prst="line">
            <a:avLst/>
          </a:prstGeom>
          <a:ln w="76200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B8E66C3-D0B4-EC31-67BC-AF511058BB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11367" y="795761"/>
            <a:ext cx="6858002" cy="5266480"/>
          </a:xfrm>
          <a:prstGeom prst="curvedConnector3">
            <a:avLst>
              <a:gd name="adj1" fmla="val 85612"/>
            </a:avLst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852119-3183-C23E-4BE8-3413DD9CB6C8}"/>
              </a:ext>
            </a:extLst>
          </p:cNvPr>
          <p:cNvCxnSpPr/>
          <p:nvPr/>
        </p:nvCxnSpPr>
        <p:spPr>
          <a:xfrm>
            <a:off x="5737184" y="204487"/>
            <a:ext cx="261973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C83D63-B42D-114A-EF3B-6C099397CCC6}"/>
              </a:ext>
            </a:extLst>
          </p:cNvPr>
          <p:cNvCxnSpPr/>
          <p:nvPr/>
        </p:nvCxnSpPr>
        <p:spPr>
          <a:xfrm>
            <a:off x="5714036" y="486137"/>
            <a:ext cx="261973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4FC06E-991B-D2D9-18FF-D68F28CF9A7E}"/>
              </a:ext>
            </a:extLst>
          </p:cNvPr>
          <p:cNvCxnSpPr/>
          <p:nvPr/>
        </p:nvCxnSpPr>
        <p:spPr>
          <a:xfrm>
            <a:off x="5677373" y="823732"/>
            <a:ext cx="261973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48DF711-AE69-FD70-03F2-F9763D5E5666}"/>
              </a:ext>
            </a:extLst>
          </p:cNvPr>
          <p:cNvCxnSpPr/>
          <p:nvPr/>
        </p:nvCxnSpPr>
        <p:spPr>
          <a:xfrm>
            <a:off x="5677373" y="1161327"/>
            <a:ext cx="261973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06D3C7-5677-0DCE-C70C-9F4B0A9FEF1C}"/>
              </a:ext>
            </a:extLst>
          </p:cNvPr>
          <p:cNvCxnSpPr>
            <a:cxnSpLocks/>
          </p:cNvCxnSpPr>
          <p:nvPr/>
        </p:nvCxnSpPr>
        <p:spPr>
          <a:xfrm flipV="1">
            <a:off x="5889584" y="1479632"/>
            <a:ext cx="2289853" cy="28936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9A3F0C0-FED4-519E-470D-48F066838AA9}"/>
              </a:ext>
            </a:extLst>
          </p:cNvPr>
          <p:cNvCxnSpPr/>
          <p:nvPr/>
        </p:nvCxnSpPr>
        <p:spPr>
          <a:xfrm>
            <a:off x="5559699" y="1832659"/>
            <a:ext cx="261973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6D2671-5CCC-F983-CF86-C453A6675950}"/>
              </a:ext>
            </a:extLst>
          </p:cNvPr>
          <p:cNvCxnSpPr>
            <a:cxnSpLocks/>
          </p:cNvCxnSpPr>
          <p:nvPr/>
        </p:nvCxnSpPr>
        <p:spPr>
          <a:xfrm>
            <a:off x="5930071" y="2183757"/>
            <a:ext cx="2149051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242063-7AC1-2CBE-D334-8FF236EEF71C}"/>
              </a:ext>
            </a:extLst>
          </p:cNvPr>
          <p:cNvCxnSpPr>
            <a:cxnSpLocks/>
          </p:cNvCxnSpPr>
          <p:nvPr/>
        </p:nvCxnSpPr>
        <p:spPr>
          <a:xfrm>
            <a:off x="5982181" y="2579226"/>
            <a:ext cx="1945511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7CEE67C-43FF-CF79-80DD-FA0ADAB83CE1}"/>
              </a:ext>
            </a:extLst>
          </p:cNvPr>
          <p:cNvCxnSpPr>
            <a:cxnSpLocks/>
          </p:cNvCxnSpPr>
          <p:nvPr/>
        </p:nvCxnSpPr>
        <p:spPr>
          <a:xfrm>
            <a:off x="5811443" y="2882097"/>
            <a:ext cx="2116249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BD6BC4E-6303-4411-A12F-26B9AC293773}"/>
              </a:ext>
            </a:extLst>
          </p:cNvPr>
          <p:cNvCxnSpPr>
            <a:cxnSpLocks/>
          </p:cNvCxnSpPr>
          <p:nvPr/>
        </p:nvCxnSpPr>
        <p:spPr>
          <a:xfrm>
            <a:off x="5701475" y="3219692"/>
            <a:ext cx="2116249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EDF923-7A44-9951-4015-D5D69C519C12}"/>
              </a:ext>
            </a:extLst>
          </p:cNvPr>
          <p:cNvCxnSpPr>
            <a:cxnSpLocks/>
          </p:cNvCxnSpPr>
          <p:nvPr/>
        </p:nvCxnSpPr>
        <p:spPr>
          <a:xfrm>
            <a:off x="5647467" y="3568862"/>
            <a:ext cx="2116249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36922CF-1EDB-07A2-1799-3CE48995430C}"/>
              </a:ext>
            </a:extLst>
          </p:cNvPr>
          <p:cNvCxnSpPr>
            <a:cxnSpLocks/>
          </p:cNvCxnSpPr>
          <p:nvPr/>
        </p:nvCxnSpPr>
        <p:spPr>
          <a:xfrm>
            <a:off x="6263801" y="3837008"/>
            <a:ext cx="1311832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6C3F67-09F1-9142-A4A4-D093D5C5B0F2}"/>
              </a:ext>
            </a:extLst>
          </p:cNvPr>
          <p:cNvCxnSpPr>
            <a:cxnSpLocks/>
          </p:cNvCxnSpPr>
          <p:nvPr/>
        </p:nvCxnSpPr>
        <p:spPr>
          <a:xfrm>
            <a:off x="5793114" y="4078148"/>
            <a:ext cx="1659085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E3C0F92-7333-D38D-F0CF-2DA17F46873D}"/>
              </a:ext>
            </a:extLst>
          </p:cNvPr>
          <p:cNvCxnSpPr>
            <a:cxnSpLocks/>
          </p:cNvCxnSpPr>
          <p:nvPr/>
        </p:nvCxnSpPr>
        <p:spPr>
          <a:xfrm>
            <a:off x="5701475" y="4381019"/>
            <a:ext cx="1659085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407B235-7F1A-27F0-18F9-61E5E12F75A7}"/>
              </a:ext>
            </a:extLst>
          </p:cNvPr>
          <p:cNvCxnSpPr>
            <a:cxnSpLocks/>
          </p:cNvCxnSpPr>
          <p:nvPr/>
        </p:nvCxnSpPr>
        <p:spPr>
          <a:xfrm>
            <a:off x="5362928" y="4637592"/>
            <a:ext cx="1862562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1238AFB-0210-F0A9-2266-60B05992C3B7}"/>
              </a:ext>
            </a:extLst>
          </p:cNvPr>
          <p:cNvCxnSpPr>
            <a:cxnSpLocks/>
          </p:cNvCxnSpPr>
          <p:nvPr/>
        </p:nvCxnSpPr>
        <p:spPr>
          <a:xfrm>
            <a:off x="5362928" y="4928888"/>
            <a:ext cx="1592008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0FB9D24-1CCA-A908-A3B8-2D6894B2E1B5}"/>
              </a:ext>
            </a:extLst>
          </p:cNvPr>
          <p:cNvCxnSpPr>
            <a:cxnSpLocks/>
          </p:cNvCxnSpPr>
          <p:nvPr/>
        </p:nvCxnSpPr>
        <p:spPr>
          <a:xfrm>
            <a:off x="5737184" y="5252979"/>
            <a:ext cx="1022415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FD344B6-3924-0F9A-D60A-2EB2D0BE42C8}"/>
              </a:ext>
            </a:extLst>
          </p:cNvPr>
          <p:cNvCxnSpPr>
            <a:cxnSpLocks/>
          </p:cNvCxnSpPr>
          <p:nvPr/>
        </p:nvCxnSpPr>
        <p:spPr>
          <a:xfrm>
            <a:off x="5811443" y="5544275"/>
            <a:ext cx="548839" cy="0"/>
          </a:xfrm>
          <a:prstGeom prst="line">
            <a:avLst/>
          </a:prstGeom>
          <a:ln w="76200"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CA4E722-5FFC-4216-B3DE-B1604CE33979}"/>
              </a:ext>
            </a:extLst>
          </p:cNvPr>
          <p:cNvCxnSpPr>
            <a:cxnSpLocks/>
          </p:cNvCxnSpPr>
          <p:nvPr/>
        </p:nvCxnSpPr>
        <p:spPr>
          <a:xfrm rot="5400000">
            <a:off x="2308184" y="832415"/>
            <a:ext cx="6858000" cy="5193179"/>
          </a:xfrm>
          <a:prstGeom prst="curvedConnector3">
            <a:avLst>
              <a:gd name="adj1" fmla="val 84599"/>
            </a:avLst>
          </a:prstGeom>
          <a:ln w="76200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7E0BD2C-4CCC-C9CB-FE86-D9685DB79DFC}"/>
              </a:ext>
            </a:extLst>
          </p:cNvPr>
          <p:cNvSpPr txBox="1"/>
          <p:nvPr/>
        </p:nvSpPr>
        <p:spPr>
          <a:xfrm>
            <a:off x="2900658" y="2212629"/>
            <a:ext cx="6516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ANTIPARALLEL</a:t>
            </a:r>
            <a:endParaRPr lang="en-IN" sz="80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5A3C186-4341-FC5B-29B9-6B4348E0C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53" r="33826"/>
          <a:stretch/>
        </p:blipFill>
        <p:spPr>
          <a:xfrm rot="284081">
            <a:off x="1091372" y="-255845"/>
            <a:ext cx="835350" cy="745432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54B8AEF-2F16-D5B4-B0FF-408B58893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53" r="33826"/>
          <a:stretch/>
        </p:blipFill>
        <p:spPr>
          <a:xfrm flipV="1">
            <a:off x="10618785" y="-415962"/>
            <a:ext cx="835350" cy="74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6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B1E179-C457-6497-C4AD-069B41009F19}"/>
              </a:ext>
            </a:extLst>
          </p:cNvPr>
          <p:cNvSpPr txBox="1"/>
          <p:nvPr/>
        </p:nvSpPr>
        <p:spPr>
          <a:xfrm>
            <a:off x="-155867" y="269102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5400" b="1">
                <a:solidFill>
                  <a:srgbClr val="66FF66"/>
                </a:solidFill>
              </a:rPr>
              <a:t>NA </a:t>
            </a:r>
            <a:r>
              <a:rPr lang="en-US" sz="54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Replication</a:t>
            </a:r>
            <a:r>
              <a:rPr lang="en-US" sz="5400" b="1">
                <a:solidFill>
                  <a:schemeClr val="bg1"/>
                </a:solidFill>
              </a:rPr>
              <a:t>?</a:t>
            </a:r>
            <a:endParaRPr lang="en-IN" sz="5400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90879-7FAE-84A8-EE48-2E6EF620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13" y="3556321"/>
            <a:ext cx="2801855" cy="2946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D3B33C-EDAD-84E2-CDFD-7EEFA64BC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61" y="3168801"/>
            <a:ext cx="2801855" cy="294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7E6F96-F4E6-40F2-B18A-2DF39D71A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93" y="131803"/>
            <a:ext cx="2370881" cy="2493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E2F5E7-C3C1-2844-A7BF-EE6F7C5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01" y="3639273"/>
            <a:ext cx="2801855" cy="2946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73AE3-154A-05CB-D658-6F81F3279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75" y="1745356"/>
            <a:ext cx="2801855" cy="2946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3514F-9883-3CBC-EBA4-A4B07A334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407" y="395399"/>
            <a:ext cx="2801855" cy="2946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72587-28CD-8834-AADB-6CE1DA80D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942" y="696897"/>
            <a:ext cx="2370881" cy="2493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191E6E-A3AA-A833-693E-BD1417D30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87" y="131803"/>
            <a:ext cx="2370881" cy="24934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E7B6C-40EF-06A7-BD73-FD1B83D68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-1" y="-22666"/>
            <a:ext cx="12191999" cy="6880665"/>
          </a:xfrm>
          <a:prstGeom prst="rect">
            <a:avLst/>
          </a:prstGeom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FE88E2C2-AFFC-D189-D623-E472E1A3B4FE}"/>
              </a:ext>
            </a:extLst>
          </p:cNvPr>
          <p:cNvSpPr/>
          <p:nvPr/>
        </p:nvSpPr>
        <p:spPr>
          <a:xfrm>
            <a:off x="2141316" y="960699"/>
            <a:ext cx="8141617" cy="3889093"/>
          </a:xfrm>
          <a:prstGeom prst="wedgeEllipseCallout">
            <a:avLst>
              <a:gd name="adj1" fmla="val -43153"/>
              <a:gd name="adj2" fmla="val 5922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600" b="1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345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7A009-9089-BBC6-180F-F44E5881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1"/>
          <a:stretch/>
        </p:blipFill>
        <p:spPr>
          <a:xfrm>
            <a:off x="803121" y="-80867"/>
            <a:ext cx="9752381" cy="2876192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818096-C4C6-874E-2FA7-A5592DBC5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96" y="3165715"/>
            <a:ext cx="2859728" cy="3483153"/>
          </a:xfrm>
          <a:prstGeom prst="rect">
            <a:avLst/>
          </a:prstGeom>
          <a:scene3d>
            <a:camera prst="perspectiveBelow"/>
            <a:lightRig rig="threePt" dir="t"/>
          </a:scene3d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80570E0-6FE1-6932-0EF9-1B9EA83D32D5}"/>
              </a:ext>
            </a:extLst>
          </p:cNvPr>
          <p:cNvSpPr/>
          <p:nvPr/>
        </p:nvSpPr>
        <p:spPr>
          <a:xfrm>
            <a:off x="4388734" y="118758"/>
            <a:ext cx="2581154" cy="448401"/>
          </a:xfrm>
          <a:prstGeom prst="wedgeRoundRectCallout">
            <a:avLst>
              <a:gd name="adj1" fmla="val -37765"/>
              <a:gd name="adj2" fmla="val 111166"/>
              <a:gd name="adj3" fmla="val 1666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What do we do?</a:t>
            </a:r>
            <a:endParaRPr lang="en-IN" sz="2400" b="1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2DA73FB-5AD9-82A3-8DD7-CDBB1BD6D28F}"/>
              </a:ext>
            </a:extLst>
          </p:cNvPr>
          <p:cNvSpPr/>
          <p:nvPr/>
        </p:nvSpPr>
        <p:spPr>
          <a:xfrm flipH="1">
            <a:off x="1725032" y="3321857"/>
            <a:ext cx="2297964" cy="735071"/>
          </a:xfrm>
          <a:prstGeom prst="wedgeRoundRectCallout">
            <a:avLst>
              <a:gd name="adj1" fmla="val -67711"/>
              <a:gd name="adj2" fmla="val 50371"/>
              <a:gd name="adj3" fmla="val 1666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Shut up and concentrate!</a:t>
            </a:r>
            <a:endParaRPr lang="en-IN" sz="2400" b="1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AF86F-7E0E-ACBD-F43D-A874C61FB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749" y="279532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0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54832-DE5B-0940-8DB4-32C4D61AF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468" b="11440"/>
          <a:stretch/>
        </p:blipFill>
        <p:spPr>
          <a:xfrm flipH="1">
            <a:off x="2476625" y="2683696"/>
            <a:ext cx="2640875" cy="2685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30D29D-A7EC-6756-A1A1-F6480105A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5" y="1393488"/>
            <a:ext cx="3350147" cy="455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E1380-2B61-5BEC-E2D3-EC5906B84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5" y="1204300"/>
            <a:ext cx="3988245" cy="493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CE400-0B06-B525-BE66-E1A0AC5EE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6" y="1204300"/>
            <a:ext cx="3877542" cy="493395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993C949-FEE0-5903-5548-60A193D6738E}"/>
              </a:ext>
            </a:extLst>
          </p:cNvPr>
          <p:cNvSpPr/>
          <p:nvPr/>
        </p:nvSpPr>
        <p:spPr>
          <a:xfrm>
            <a:off x="8148577" y="590309"/>
            <a:ext cx="3177867" cy="1238491"/>
          </a:xfrm>
          <a:prstGeom prst="wedgeRectCallout">
            <a:avLst>
              <a:gd name="adj1" fmla="val -76560"/>
              <a:gd name="adj2" fmla="val 7371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Growth</a:t>
            </a:r>
            <a:endParaRPr lang="en-I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2576C94-8B9A-FF51-1785-B8E8985B0756}"/>
              </a:ext>
            </a:extLst>
          </p:cNvPr>
          <p:cNvSpPr/>
          <p:nvPr/>
        </p:nvSpPr>
        <p:spPr>
          <a:xfrm>
            <a:off x="8126441" y="2683696"/>
            <a:ext cx="3177867" cy="1238491"/>
          </a:xfrm>
          <a:prstGeom prst="wedgeRectCallout">
            <a:avLst>
              <a:gd name="adj1" fmla="val -75103"/>
              <a:gd name="adj2" fmla="val 2979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Repair</a:t>
            </a:r>
            <a:endParaRPr lang="en-I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23E15D5-4C7B-56A1-FA39-CCE2DF5B817B}"/>
              </a:ext>
            </a:extLst>
          </p:cNvPr>
          <p:cNvSpPr/>
          <p:nvPr/>
        </p:nvSpPr>
        <p:spPr>
          <a:xfrm>
            <a:off x="8289402" y="4944319"/>
            <a:ext cx="3177867" cy="1238491"/>
          </a:xfrm>
          <a:prstGeom prst="wedgeRectCallout">
            <a:avLst>
              <a:gd name="adj1" fmla="val -83480"/>
              <a:gd name="adj2" fmla="val -4310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P Simplified Jpan" panose="020B0500000000000000" pitchFamily="34" charset="-128"/>
                <a:ea typeface="HP Simplified Jpan" panose="020B0500000000000000" pitchFamily="34" charset="-128"/>
              </a:rPr>
              <a:t>Regeneration</a:t>
            </a:r>
            <a:endParaRPr lang="en-IN" sz="40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BA6CCB-B35A-6E0C-0C24-73F3301D2A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16836" r="21121" b="16552"/>
          <a:stretch/>
        </p:blipFill>
        <p:spPr>
          <a:xfrm>
            <a:off x="1721454" y="0"/>
            <a:ext cx="2933496" cy="4456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D0B315-6699-9D15-4CBB-59F1B62C2B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-1" y="-22666"/>
            <a:ext cx="12191999" cy="6880665"/>
          </a:xfrm>
          <a:prstGeom prst="rect">
            <a:avLst/>
          </a:prstGeom>
        </p:spPr>
      </p:pic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1327D3FB-E8D3-C017-A2EC-51FFFE2AFA47}"/>
              </a:ext>
            </a:extLst>
          </p:cNvPr>
          <p:cNvSpPr/>
          <p:nvPr/>
        </p:nvSpPr>
        <p:spPr>
          <a:xfrm>
            <a:off x="2141316" y="960699"/>
            <a:ext cx="8141617" cy="3889093"/>
          </a:xfrm>
          <a:prstGeom prst="wedgeEllipseCallout">
            <a:avLst>
              <a:gd name="adj1" fmla="val -43153"/>
              <a:gd name="adj2" fmla="val 5922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0" b="1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Where?</a:t>
            </a:r>
          </a:p>
        </p:txBody>
      </p:sp>
    </p:spTree>
    <p:extLst>
      <p:ext uri="{BB962C8B-B14F-4D97-AF65-F5344CB8AC3E}">
        <p14:creationId xmlns:p14="http://schemas.microsoft.com/office/powerpoint/2010/main" val="5872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7539 0.027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2608F-1273-A721-88A5-DED34D40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128773"/>
            <a:ext cx="4762500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CB417-A380-4512-3541-6C8D10381E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48"/>
          <a:stretch/>
        </p:blipFill>
        <p:spPr>
          <a:xfrm>
            <a:off x="2424534" y="1815820"/>
            <a:ext cx="3540706" cy="4435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4625C-DFC6-3408-8D9B-EED2422B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2"/>
          <a:stretch/>
        </p:blipFill>
        <p:spPr>
          <a:xfrm>
            <a:off x="5612574" y="769174"/>
            <a:ext cx="4831393" cy="6088826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D611780A-0093-76A7-E783-91EC1B6EFA4B}"/>
              </a:ext>
            </a:extLst>
          </p:cNvPr>
          <p:cNvSpPr/>
          <p:nvPr/>
        </p:nvSpPr>
        <p:spPr>
          <a:xfrm>
            <a:off x="9767466" y="2835797"/>
            <a:ext cx="2177607" cy="1319514"/>
          </a:xfrm>
          <a:prstGeom prst="cloudCallout">
            <a:avLst>
              <a:gd name="adj1" fmla="val -96799"/>
              <a:gd name="adj2" fmla="val 5661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Are you looking for me?</a:t>
            </a:r>
            <a:endParaRPr lang="en-IN" sz="200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E2A8DFA9-D180-32E1-3C29-22ABEE5E9CB4}"/>
              </a:ext>
            </a:extLst>
          </p:cNvPr>
          <p:cNvSpPr/>
          <p:nvPr/>
        </p:nvSpPr>
        <p:spPr>
          <a:xfrm>
            <a:off x="416689" y="2419110"/>
            <a:ext cx="3171463" cy="1736201"/>
          </a:xfrm>
          <a:prstGeom prst="cloudCallout">
            <a:avLst>
              <a:gd name="adj1" fmla="val 67811"/>
              <a:gd name="adj2" fmla="val 70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I am here too…in the cytoplasm…trust me :’)</a:t>
            </a:r>
            <a:endParaRPr lang="en-IN" sz="2000">
              <a:solidFill>
                <a:schemeClr val="tx1"/>
              </a:solidFill>
              <a:latin typeface="HP Simplified Jpan" panose="020B0500000000000000" pitchFamily="34" charset="-128"/>
              <a:ea typeface="HP Simplified Jpan" panose="020B0500000000000000" pitchFamily="3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D2A59-6201-9793-22D1-F653F09842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"/>
          <a:stretch/>
        </p:blipFill>
        <p:spPr>
          <a:xfrm>
            <a:off x="-1" y="-22666"/>
            <a:ext cx="12191999" cy="6880665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6009E91E-3B90-FD8B-4F8A-BC0D8036CDFA}"/>
              </a:ext>
            </a:extLst>
          </p:cNvPr>
          <p:cNvSpPr/>
          <p:nvPr/>
        </p:nvSpPr>
        <p:spPr>
          <a:xfrm>
            <a:off x="2141316" y="960699"/>
            <a:ext cx="8141617" cy="3889093"/>
          </a:xfrm>
          <a:prstGeom prst="wedgeEllipseCallout">
            <a:avLst>
              <a:gd name="adj1" fmla="val -43153"/>
              <a:gd name="adj2" fmla="val 5922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0" b="1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But How?</a:t>
            </a:r>
          </a:p>
          <a:p>
            <a:pPr algn="ctr"/>
            <a:r>
              <a:rPr lang="en-US" sz="2800" b="1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98885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322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HP Simplified Hans</vt:lpstr>
      <vt:lpstr>HP Simplified Jpan</vt:lpstr>
      <vt:lpstr>Arial</vt:lpstr>
      <vt:lpstr>Calibri</vt:lpstr>
      <vt:lpstr>Calibri Light</vt:lpstr>
      <vt:lpstr>Eras Medium ITC</vt:lpstr>
      <vt:lpstr>Lucida Calligraphy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Charvi Mehra</dc:creator>
  <cp:lastModifiedBy>Charvi Mehra</cp:lastModifiedBy>
  <cp:revision>21</cp:revision>
  <dcterms:created xsi:type="dcterms:W3CDTF">2023-10-08T18:09:43Z</dcterms:created>
  <dcterms:modified xsi:type="dcterms:W3CDTF">2023-10-27T20:25:19Z</dcterms:modified>
</cp:coreProperties>
</file>